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3" r:id="rId2"/>
    <p:sldId id="272" r:id="rId3"/>
    <p:sldId id="267" r:id="rId4"/>
    <p:sldId id="270" r:id="rId5"/>
    <p:sldId id="273" r:id="rId6"/>
    <p:sldId id="269" r:id="rId7"/>
    <p:sldId id="271" r:id="rId8"/>
    <p:sldId id="274" r:id="rId9"/>
    <p:sldId id="278" r:id="rId10"/>
    <p:sldId id="277" r:id="rId11"/>
    <p:sldId id="279" r:id="rId12"/>
    <p:sldId id="275" r:id="rId13"/>
    <p:sldId id="282" r:id="rId14"/>
  </p:sldIdLst>
  <p:sldSz cx="9144000" cy="6858000" type="screen4x3"/>
  <p:notesSz cx="6858000" cy="9144000"/>
  <p:defaultTextStyle>
    <a:defPPr>
      <a:defRPr lang="en-GB"/>
    </a:defPPr>
    <a:lvl1pPr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23863" indent="33338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847725" indent="66675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271588" indent="100013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695450" indent="133350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7C1C2"/>
    <a:srgbClr val="B8DDF6"/>
    <a:srgbClr val="A7E5EB"/>
    <a:srgbClr val="E4E4E4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82"/>
  </p:normalViewPr>
  <p:slideViewPr>
    <p:cSldViewPr snapToObjects="1">
      <p:cViewPr>
        <p:scale>
          <a:sx n="90" d="100"/>
          <a:sy n="90" d="100"/>
        </p:scale>
        <p:origin x="1080" y="6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xVal>
            <c:strRef>
              <c:f>Sheet1!$A$2:$A$6</c:f>
              <c:strCache>
                <c:ptCount val="5"/>
                <c:pt idx="0">
                  <c:v>Category 0</c:v>
                </c:pt>
                <c:pt idx="1">
                  <c:v>Category 1</c:v>
                </c:pt>
                <c:pt idx="2">
                  <c:v>Category 2</c:v>
                </c:pt>
                <c:pt idx="3">
                  <c:v>Category 3</c:v>
                </c:pt>
                <c:pt idx="4">
                  <c:v>Category 4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1.0</c:v>
                </c:pt>
                <c:pt idx="1">
                  <c:v>2.5</c:v>
                </c:pt>
                <c:pt idx="2">
                  <c:v>3.5</c:v>
                </c:pt>
                <c:pt idx="3">
                  <c:v>1.2</c:v>
                </c:pt>
                <c:pt idx="4">
                  <c:v>2.2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xVal>
            <c:strRef>
              <c:f>Sheet1!$A$2:$A$6</c:f>
              <c:strCache>
                <c:ptCount val="5"/>
                <c:pt idx="0">
                  <c:v>Category 0</c:v>
                </c:pt>
                <c:pt idx="1">
                  <c:v>Category 1</c:v>
                </c:pt>
                <c:pt idx="2">
                  <c:v>Category 2</c:v>
                </c:pt>
                <c:pt idx="3">
                  <c:v>Category 3</c:v>
                </c:pt>
                <c:pt idx="4">
                  <c:v>Category 4</c:v>
                </c:pt>
              </c:strCache>
            </c:str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3.5</c:v>
                </c:pt>
                <c:pt idx="2">
                  <c:v>2.3</c:v>
                </c:pt>
                <c:pt idx="3">
                  <c:v>4.1</c:v>
                </c:pt>
                <c:pt idx="4">
                  <c:v>4.5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xVal>
            <c:strRef>
              <c:f>Sheet1!$A$2:$A$6</c:f>
              <c:strCache>
                <c:ptCount val="5"/>
                <c:pt idx="0">
                  <c:v>Category 0</c:v>
                </c:pt>
                <c:pt idx="1">
                  <c:v>Category 1</c:v>
                </c:pt>
                <c:pt idx="2">
                  <c:v>Category 2</c:v>
                </c:pt>
                <c:pt idx="3">
                  <c:v>Category 3</c:v>
                </c:pt>
                <c:pt idx="4">
                  <c:v>Category 4</c:v>
                </c:pt>
              </c:strCache>
            </c:str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3.2</c:v>
                </c:pt>
                <c:pt idx="1">
                  <c:v>4.5</c:v>
                </c:pt>
                <c:pt idx="2">
                  <c:v>4.0</c:v>
                </c:pt>
                <c:pt idx="3">
                  <c:v>5.0</c:v>
                </c:pt>
                <c:pt idx="4">
                  <c:v>5.5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0467552"/>
        <c:axId val="1102171328"/>
      </c:scatterChart>
      <c:valAx>
        <c:axId val="1080467552"/>
        <c:scaling>
          <c:orientation val="minMax"/>
          <c:min val="0.0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bg2">
                <a:lumMod val="75000"/>
              </a:schemeClr>
            </a:solidFill>
          </a:ln>
        </c:spPr>
        <c:crossAx val="1102171328"/>
        <c:crosses val="autoZero"/>
        <c:crossBetween val="midCat"/>
        <c:dispUnits>
          <c:builtInUnit val="thousands"/>
        </c:dispUnits>
      </c:valAx>
      <c:valAx>
        <c:axId val="1102171328"/>
        <c:scaling>
          <c:orientation val="minMax"/>
        </c:scaling>
        <c:delete val="0"/>
        <c:axPos val="l"/>
        <c:majorGridlines>
          <c:spPr>
            <a:ln>
              <a:solidFill>
                <a:schemeClr val="bg2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080467552"/>
        <c:crosses val="autoZero"/>
        <c:crossBetween val="midCat"/>
      </c:valAx>
      <c:spPr>
        <a:noFill/>
        <a:ln w="25400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200">
          <a:solidFill>
            <a:schemeClr val="accent4"/>
          </a:solidFill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69794-74FE-BB4D-8569-B292BFB0B545}" type="datetimeFigureOut">
              <a:rPr lang="en-US" smtClean="0"/>
              <a:t>3/15/17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D6337-5318-4146-8D2C-6F043A27D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17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400" baseline="0">
                <a:latin typeface="+mn-lt"/>
              </a:defRPr>
            </a:lvl1pPr>
          </a:lstStyle>
          <a:p>
            <a:r>
              <a:rPr lang="en-GB" dirty="0" smtClean="0"/>
              <a:t>Move gradient shape and text to one side, then click the icon to add picture.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Team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685800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2739656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4756298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6866861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781800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4706183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2643467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580750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3" name="Text Placeholder 30"/>
          <p:cNvSpPr>
            <a:spLocks noGrp="1"/>
          </p:cNvSpPr>
          <p:nvPr>
            <p:ph type="body" sz="quarter" idx="20" hasCustomPrompt="1"/>
          </p:nvPr>
        </p:nvSpPr>
        <p:spPr>
          <a:xfrm>
            <a:off x="381000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24" name="Text Placeholder 30"/>
          <p:cNvSpPr>
            <a:spLocks noGrp="1"/>
          </p:cNvSpPr>
          <p:nvPr>
            <p:ph type="body" sz="quarter" idx="21" hasCustomPrompt="1"/>
          </p:nvPr>
        </p:nvSpPr>
        <p:spPr>
          <a:xfrm>
            <a:off x="381000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  <p:sp>
        <p:nvSpPr>
          <p:cNvPr id="27" name="Text Placeholder 30"/>
          <p:cNvSpPr>
            <a:spLocks noGrp="1"/>
          </p:cNvSpPr>
          <p:nvPr>
            <p:ph type="body" sz="quarter" idx="22" hasCustomPrompt="1"/>
          </p:nvPr>
        </p:nvSpPr>
        <p:spPr>
          <a:xfrm>
            <a:off x="2458390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23" hasCustomPrompt="1"/>
          </p:nvPr>
        </p:nvSpPr>
        <p:spPr>
          <a:xfrm>
            <a:off x="2458390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4525146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36" name="Text Placeholder 30"/>
          <p:cNvSpPr>
            <a:spLocks noGrp="1"/>
          </p:cNvSpPr>
          <p:nvPr>
            <p:ph type="body" sz="quarter" idx="25" hasCustomPrompt="1"/>
          </p:nvPr>
        </p:nvSpPr>
        <p:spPr>
          <a:xfrm>
            <a:off x="4525146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  <p:sp>
        <p:nvSpPr>
          <p:cNvPr id="37" name="Text Placeholder 30"/>
          <p:cNvSpPr>
            <a:spLocks noGrp="1"/>
          </p:cNvSpPr>
          <p:nvPr>
            <p:ph type="body" sz="quarter" idx="26" hasCustomPrompt="1"/>
          </p:nvPr>
        </p:nvSpPr>
        <p:spPr>
          <a:xfrm>
            <a:off x="6616215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38" name="Text Placeholder 30"/>
          <p:cNvSpPr>
            <a:spLocks noGrp="1"/>
          </p:cNvSpPr>
          <p:nvPr>
            <p:ph type="body" sz="quarter" idx="27" hasCustomPrompt="1"/>
          </p:nvPr>
        </p:nvSpPr>
        <p:spPr>
          <a:xfrm>
            <a:off x="6616215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Unfair Advant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6434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Our Unfair Advantage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6858000" y="0"/>
            <a:ext cx="2286000" cy="6858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GB" dirty="0" smtClean="0"/>
              <a:t>Move gradient shape, then click the icon to add picture.</a:t>
            </a:r>
            <a:endParaRPr lang="en-GB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568301" y="1883734"/>
            <a:ext cx="3276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603203" y="3189767"/>
            <a:ext cx="3276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505200" y="4495800"/>
            <a:ext cx="3276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Strategy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219200" y="3526466"/>
            <a:ext cx="7647587" cy="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 userDrawn="1"/>
        </p:nvSpPr>
        <p:spPr>
          <a:xfrm>
            <a:off x="1130598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 userDrawn="1"/>
        </p:nvSpPr>
        <p:spPr>
          <a:xfrm>
            <a:off x="2803808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 userDrawn="1"/>
        </p:nvSpPr>
        <p:spPr>
          <a:xfrm>
            <a:off x="4477017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 userDrawn="1"/>
        </p:nvSpPr>
        <p:spPr>
          <a:xfrm>
            <a:off x="6150226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7823436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81000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060944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3744433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5431466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7100779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Sh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/>
          <p:cNvGrpSpPr/>
          <p:nvPr userDrawn="1"/>
        </p:nvGrpSpPr>
        <p:grpSpPr>
          <a:xfrm>
            <a:off x="620713" y="1679575"/>
            <a:ext cx="5689601" cy="3425826"/>
            <a:chOff x="620713" y="1679575"/>
            <a:chExt cx="5689601" cy="3425826"/>
          </a:xfrm>
        </p:grpSpPr>
        <p:sp>
          <p:nvSpPr>
            <p:cNvPr id="3078" name="Freeform 6"/>
            <p:cNvSpPr>
              <a:spLocks/>
            </p:cNvSpPr>
            <p:nvPr userDrawn="1"/>
          </p:nvSpPr>
          <p:spPr bwMode="auto">
            <a:xfrm>
              <a:off x="5895976" y="4906963"/>
              <a:ext cx="111125" cy="1031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4" y="0"/>
                </a:cxn>
                <a:cxn ang="0">
                  <a:pos x="0" y="12"/>
                </a:cxn>
                <a:cxn ang="0">
                  <a:pos x="0" y="32"/>
                </a:cxn>
                <a:cxn ang="0">
                  <a:pos x="18" y="31"/>
                </a:cxn>
                <a:cxn ang="0">
                  <a:pos x="18" y="27"/>
                </a:cxn>
                <a:cxn ang="0">
                  <a:pos x="32" y="14"/>
                </a:cxn>
                <a:cxn ang="0">
                  <a:pos x="35" y="14"/>
                </a:cxn>
                <a:cxn ang="0">
                  <a:pos x="35" y="2"/>
                </a:cxn>
                <a:cxn ang="0">
                  <a:pos x="34" y="5"/>
                </a:cxn>
                <a:cxn ang="0">
                  <a:pos x="25" y="0"/>
                </a:cxn>
              </a:cxnLst>
              <a:rect l="0" t="0" r="r" b="b"/>
              <a:pathLst>
                <a:path w="35" h="32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0"/>
                    <a:pt x="24" y="14"/>
                    <a:pt x="32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9" name="Freeform 7"/>
            <p:cNvSpPr>
              <a:spLocks/>
            </p:cNvSpPr>
            <p:nvPr userDrawn="1"/>
          </p:nvSpPr>
          <p:spPr bwMode="auto">
            <a:xfrm>
              <a:off x="620713" y="2563813"/>
              <a:ext cx="2092325" cy="2541588"/>
            </a:xfrm>
            <a:custGeom>
              <a:avLst/>
              <a:gdLst/>
              <a:ahLst/>
              <a:cxnLst>
                <a:cxn ang="0">
                  <a:pos x="356" y="30"/>
                </a:cxn>
                <a:cxn ang="0">
                  <a:pos x="345" y="47"/>
                </a:cxn>
                <a:cxn ang="0">
                  <a:pos x="281" y="52"/>
                </a:cxn>
                <a:cxn ang="0">
                  <a:pos x="243" y="32"/>
                </a:cxn>
                <a:cxn ang="0">
                  <a:pos x="148" y="33"/>
                </a:cxn>
                <a:cxn ang="0">
                  <a:pos x="1" y="32"/>
                </a:cxn>
                <a:cxn ang="0">
                  <a:pos x="1" y="65"/>
                </a:cxn>
                <a:cxn ang="0">
                  <a:pos x="24" y="91"/>
                </a:cxn>
                <a:cxn ang="0">
                  <a:pos x="1" y="114"/>
                </a:cxn>
                <a:cxn ang="0">
                  <a:pos x="23" y="162"/>
                </a:cxn>
                <a:cxn ang="0">
                  <a:pos x="41" y="160"/>
                </a:cxn>
                <a:cxn ang="0">
                  <a:pos x="75" y="139"/>
                </a:cxn>
                <a:cxn ang="0">
                  <a:pos x="149" y="151"/>
                </a:cxn>
                <a:cxn ang="0">
                  <a:pos x="194" y="206"/>
                </a:cxn>
                <a:cxn ang="0">
                  <a:pos x="212" y="268"/>
                </a:cxn>
                <a:cxn ang="0">
                  <a:pos x="240" y="321"/>
                </a:cxn>
                <a:cxn ang="0">
                  <a:pos x="271" y="360"/>
                </a:cxn>
                <a:cxn ang="0">
                  <a:pos x="256" y="332"/>
                </a:cxn>
                <a:cxn ang="0">
                  <a:pos x="279" y="361"/>
                </a:cxn>
                <a:cxn ang="0">
                  <a:pos x="313" y="404"/>
                </a:cxn>
                <a:cxn ang="0">
                  <a:pos x="396" y="427"/>
                </a:cxn>
                <a:cxn ang="0">
                  <a:pos x="442" y="459"/>
                </a:cxn>
                <a:cxn ang="0">
                  <a:pos x="421" y="495"/>
                </a:cxn>
                <a:cxn ang="0">
                  <a:pos x="477" y="571"/>
                </a:cxn>
                <a:cxn ang="0">
                  <a:pos x="466" y="697"/>
                </a:cxn>
                <a:cxn ang="0">
                  <a:pos x="480" y="793"/>
                </a:cxn>
                <a:cxn ang="0">
                  <a:pos x="501" y="795"/>
                </a:cxn>
                <a:cxn ang="0">
                  <a:pos x="504" y="736"/>
                </a:cxn>
                <a:cxn ang="0">
                  <a:pos x="512" y="691"/>
                </a:cxn>
                <a:cxn ang="0">
                  <a:pos x="538" y="658"/>
                </a:cxn>
                <a:cxn ang="0">
                  <a:pos x="587" y="611"/>
                </a:cxn>
                <a:cxn ang="0">
                  <a:pos x="635" y="555"/>
                </a:cxn>
                <a:cxn ang="0">
                  <a:pos x="582" y="488"/>
                </a:cxn>
                <a:cxn ang="0">
                  <a:pos x="507" y="441"/>
                </a:cxn>
                <a:cxn ang="0">
                  <a:pos x="445" y="444"/>
                </a:cxn>
                <a:cxn ang="0">
                  <a:pos x="395" y="378"/>
                </a:cxn>
                <a:cxn ang="0">
                  <a:pos x="344" y="384"/>
                </a:cxn>
                <a:cxn ang="0">
                  <a:pos x="409" y="338"/>
                </a:cxn>
                <a:cxn ang="0">
                  <a:pos x="428" y="353"/>
                </a:cxn>
                <a:cxn ang="0">
                  <a:pos x="457" y="300"/>
                </a:cxn>
                <a:cxn ang="0">
                  <a:pos x="498" y="245"/>
                </a:cxn>
                <a:cxn ang="0">
                  <a:pos x="525" y="243"/>
                </a:cxn>
                <a:cxn ang="0">
                  <a:pos x="536" y="211"/>
                </a:cxn>
                <a:cxn ang="0">
                  <a:pos x="571" y="241"/>
                </a:cxn>
                <a:cxn ang="0">
                  <a:pos x="536" y="174"/>
                </a:cxn>
                <a:cxn ang="0">
                  <a:pos x="483" y="137"/>
                </a:cxn>
                <a:cxn ang="0">
                  <a:pos x="443" y="111"/>
                </a:cxn>
                <a:cxn ang="0">
                  <a:pos x="445" y="176"/>
                </a:cxn>
                <a:cxn ang="0">
                  <a:pos x="421" y="194"/>
                </a:cxn>
                <a:cxn ang="0">
                  <a:pos x="387" y="167"/>
                </a:cxn>
                <a:cxn ang="0">
                  <a:pos x="364" y="104"/>
                </a:cxn>
                <a:cxn ang="0">
                  <a:pos x="399" y="98"/>
                </a:cxn>
                <a:cxn ang="0">
                  <a:pos x="427" y="93"/>
                </a:cxn>
                <a:cxn ang="0">
                  <a:pos x="420" y="55"/>
                </a:cxn>
                <a:cxn ang="0">
                  <a:pos x="404" y="43"/>
                </a:cxn>
                <a:cxn ang="0">
                  <a:pos x="365" y="0"/>
                </a:cxn>
              </a:cxnLst>
              <a:rect l="0" t="0" r="r" b="b"/>
              <a:pathLst>
                <a:path w="656" h="796">
                  <a:moveTo>
                    <a:pt x="365" y="0"/>
                  </a:moveTo>
                  <a:cubicBezTo>
                    <a:pt x="356" y="30"/>
                    <a:pt x="356" y="30"/>
                    <a:pt x="356" y="30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45" y="47"/>
                    <a:pt x="345" y="47"/>
                    <a:pt x="345" y="47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281" y="52"/>
                    <a:pt x="281" y="52"/>
                    <a:pt x="281" y="52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68" y="178"/>
                    <a:pt x="168" y="178"/>
                    <a:pt x="168" y="178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207" y="232"/>
                    <a:pt x="207" y="232"/>
                    <a:pt x="207" y="232"/>
                  </a:cubicBezTo>
                  <a:cubicBezTo>
                    <a:pt x="212" y="268"/>
                    <a:pt x="212" y="268"/>
                    <a:pt x="212" y="268"/>
                  </a:cubicBezTo>
                  <a:cubicBezTo>
                    <a:pt x="216" y="305"/>
                    <a:pt x="216" y="305"/>
                    <a:pt x="216" y="305"/>
                  </a:cubicBezTo>
                  <a:cubicBezTo>
                    <a:pt x="240" y="321"/>
                    <a:pt x="240" y="321"/>
                    <a:pt x="240" y="321"/>
                  </a:cubicBezTo>
                  <a:cubicBezTo>
                    <a:pt x="250" y="348"/>
                    <a:pt x="250" y="348"/>
                    <a:pt x="250" y="348"/>
                  </a:cubicBezTo>
                  <a:cubicBezTo>
                    <a:pt x="271" y="360"/>
                    <a:pt x="271" y="360"/>
                    <a:pt x="271" y="360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56" y="332"/>
                    <a:pt x="256" y="332"/>
                    <a:pt x="256" y="332"/>
                  </a:cubicBezTo>
                  <a:cubicBezTo>
                    <a:pt x="264" y="335"/>
                    <a:pt x="264" y="335"/>
                    <a:pt x="264" y="335"/>
                  </a:cubicBezTo>
                  <a:cubicBezTo>
                    <a:pt x="279" y="361"/>
                    <a:pt x="279" y="361"/>
                    <a:pt x="279" y="361"/>
                  </a:cubicBezTo>
                  <a:cubicBezTo>
                    <a:pt x="302" y="376"/>
                    <a:pt x="302" y="376"/>
                    <a:pt x="302" y="376"/>
                  </a:cubicBezTo>
                  <a:cubicBezTo>
                    <a:pt x="313" y="404"/>
                    <a:pt x="313" y="404"/>
                    <a:pt x="313" y="404"/>
                  </a:cubicBezTo>
                  <a:cubicBezTo>
                    <a:pt x="357" y="410"/>
                    <a:pt x="357" y="410"/>
                    <a:pt x="357" y="410"/>
                  </a:cubicBezTo>
                  <a:cubicBezTo>
                    <a:pt x="396" y="427"/>
                    <a:pt x="396" y="427"/>
                    <a:pt x="396" y="427"/>
                  </a:cubicBezTo>
                  <a:cubicBezTo>
                    <a:pt x="432" y="447"/>
                    <a:pt x="432" y="447"/>
                    <a:pt x="432" y="447"/>
                  </a:cubicBezTo>
                  <a:cubicBezTo>
                    <a:pt x="442" y="459"/>
                    <a:pt x="442" y="459"/>
                    <a:pt x="442" y="459"/>
                  </a:cubicBezTo>
                  <a:cubicBezTo>
                    <a:pt x="438" y="480"/>
                    <a:pt x="438" y="480"/>
                    <a:pt x="438" y="480"/>
                  </a:cubicBezTo>
                  <a:cubicBezTo>
                    <a:pt x="421" y="495"/>
                    <a:pt x="421" y="495"/>
                    <a:pt x="421" y="495"/>
                  </a:cubicBezTo>
                  <a:cubicBezTo>
                    <a:pt x="438" y="542"/>
                    <a:pt x="438" y="542"/>
                    <a:pt x="438" y="542"/>
                  </a:cubicBezTo>
                  <a:cubicBezTo>
                    <a:pt x="477" y="571"/>
                    <a:pt x="477" y="571"/>
                    <a:pt x="477" y="571"/>
                  </a:cubicBezTo>
                  <a:cubicBezTo>
                    <a:pt x="478" y="644"/>
                    <a:pt x="478" y="644"/>
                    <a:pt x="478" y="644"/>
                  </a:cubicBezTo>
                  <a:cubicBezTo>
                    <a:pt x="466" y="697"/>
                    <a:pt x="466" y="697"/>
                    <a:pt x="466" y="697"/>
                  </a:cubicBezTo>
                  <a:cubicBezTo>
                    <a:pt x="461" y="758"/>
                    <a:pt x="461" y="758"/>
                    <a:pt x="461" y="758"/>
                  </a:cubicBezTo>
                  <a:cubicBezTo>
                    <a:pt x="480" y="793"/>
                    <a:pt x="480" y="793"/>
                    <a:pt x="480" y="793"/>
                  </a:cubicBezTo>
                  <a:cubicBezTo>
                    <a:pt x="497" y="796"/>
                    <a:pt x="497" y="796"/>
                    <a:pt x="497" y="796"/>
                  </a:cubicBezTo>
                  <a:cubicBezTo>
                    <a:pt x="501" y="795"/>
                    <a:pt x="501" y="795"/>
                    <a:pt x="501" y="795"/>
                  </a:cubicBezTo>
                  <a:cubicBezTo>
                    <a:pt x="479" y="761"/>
                    <a:pt x="479" y="761"/>
                    <a:pt x="479" y="761"/>
                  </a:cubicBezTo>
                  <a:cubicBezTo>
                    <a:pt x="504" y="736"/>
                    <a:pt x="504" y="736"/>
                    <a:pt x="504" y="736"/>
                  </a:cubicBezTo>
                  <a:cubicBezTo>
                    <a:pt x="498" y="720"/>
                    <a:pt x="498" y="720"/>
                    <a:pt x="498" y="720"/>
                  </a:cubicBezTo>
                  <a:cubicBezTo>
                    <a:pt x="512" y="691"/>
                    <a:pt x="512" y="691"/>
                    <a:pt x="512" y="691"/>
                  </a:cubicBezTo>
                  <a:cubicBezTo>
                    <a:pt x="543" y="674"/>
                    <a:pt x="543" y="674"/>
                    <a:pt x="543" y="674"/>
                  </a:cubicBezTo>
                  <a:cubicBezTo>
                    <a:pt x="538" y="658"/>
                    <a:pt x="538" y="658"/>
                    <a:pt x="538" y="658"/>
                  </a:cubicBezTo>
                  <a:cubicBezTo>
                    <a:pt x="555" y="653"/>
                    <a:pt x="555" y="653"/>
                    <a:pt x="555" y="653"/>
                  </a:cubicBezTo>
                  <a:cubicBezTo>
                    <a:pt x="587" y="611"/>
                    <a:pt x="587" y="611"/>
                    <a:pt x="587" y="611"/>
                  </a:cubicBezTo>
                  <a:cubicBezTo>
                    <a:pt x="622" y="592"/>
                    <a:pt x="622" y="592"/>
                    <a:pt x="622" y="592"/>
                  </a:cubicBezTo>
                  <a:cubicBezTo>
                    <a:pt x="635" y="555"/>
                    <a:pt x="635" y="555"/>
                    <a:pt x="635" y="555"/>
                  </a:cubicBezTo>
                  <a:cubicBezTo>
                    <a:pt x="656" y="519"/>
                    <a:pt x="656" y="519"/>
                    <a:pt x="656" y="519"/>
                  </a:cubicBezTo>
                  <a:cubicBezTo>
                    <a:pt x="582" y="488"/>
                    <a:pt x="582" y="488"/>
                    <a:pt x="582" y="488"/>
                  </a:cubicBezTo>
                  <a:cubicBezTo>
                    <a:pt x="560" y="462"/>
                    <a:pt x="560" y="462"/>
                    <a:pt x="560" y="462"/>
                  </a:cubicBezTo>
                  <a:cubicBezTo>
                    <a:pt x="507" y="441"/>
                    <a:pt x="507" y="441"/>
                    <a:pt x="507" y="441"/>
                  </a:cubicBezTo>
                  <a:cubicBezTo>
                    <a:pt x="459" y="434"/>
                    <a:pt x="459" y="434"/>
                    <a:pt x="459" y="434"/>
                  </a:cubicBezTo>
                  <a:cubicBezTo>
                    <a:pt x="445" y="444"/>
                    <a:pt x="445" y="444"/>
                    <a:pt x="445" y="444"/>
                  </a:cubicBezTo>
                  <a:cubicBezTo>
                    <a:pt x="411" y="410"/>
                    <a:pt x="411" y="410"/>
                    <a:pt x="411" y="410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71" y="393"/>
                    <a:pt x="371" y="393"/>
                    <a:pt x="371" y="393"/>
                  </a:cubicBezTo>
                  <a:cubicBezTo>
                    <a:pt x="344" y="384"/>
                    <a:pt x="344" y="384"/>
                    <a:pt x="344" y="384"/>
                  </a:cubicBezTo>
                  <a:cubicBezTo>
                    <a:pt x="352" y="347"/>
                    <a:pt x="352" y="347"/>
                    <a:pt x="352" y="347"/>
                  </a:cubicBezTo>
                  <a:cubicBezTo>
                    <a:pt x="409" y="338"/>
                    <a:pt x="409" y="338"/>
                    <a:pt x="409" y="338"/>
                  </a:cubicBezTo>
                  <a:cubicBezTo>
                    <a:pt x="422" y="360"/>
                    <a:pt x="422" y="360"/>
                    <a:pt x="422" y="360"/>
                  </a:cubicBezTo>
                  <a:cubicBezTo>
                    <a:pt x="428" y="353"/>
                    <a:pt x="428" y="353"/>
                    <a:pt x="428" y="353"/>
                  </a:cubicBezTo>
                  <a:cubicBezTo>
                    <a:pt x="423" y="330"/>
                    <a:pt x="423" y="330"/>
                    <a:pt x="423" y="330"/>
                  </a:cubicBezTo>
                  <a:cubicBezTo>
                    <a:pt x="457" y="300"/>
                    <a:pt x="457" y="300"/>
                    <a:pt x="457" y="300"/>
                  </a:cubicBezTo>
                  <a:cubicBezTo>
                    <a:pt x="469" y="275"/>
                    <a:pt x="469" y="275"/>
                    <a:pt x="469" y="275"/>
                  </a:cubicBezTo>
                  <a:cubicBezTo>
                    <a:pt x="498" y="245"/>
                    <a:pt x="498" y="245"/>
                    <a:pt x="498" y="245"/>
                  </a:cubicBezTo>
                  <a:cubicBezTo>
                    <a:pt x="514" y="255"/>
                    <a:pt x="514" y="255"/>
                    <a:pt x="514" y="255"/>
                  </a:cubicBezTo>
                  <a:cubicBezTo>
                    <a:pt x="525" y="243"/>
                    <a:pt x="525" y="243"/>
                    <a:pt x="525" y="243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36" y="211"/>
                    <a:pt x="536" y="211"/>
                    <a:pt x="536" y="211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71" y="241"/>
                    <a:pt x="571" y="241"/>
                    <a:pt x="571" y="241"/>
                  </a:cubicBezTo>
                  <a:cubicBezTo>
                    <a:pt x="554" y="210"/>
                    <a:pt x="554" y="210"/>
                    <a:pt x="554" y="210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05" y="132"/>
                    <a:pt x="505" y="132"/>
                    <a:pt x="505" y="132"/>
                  </a:cubicBezTo>
                  <a:cubicBezTo>
                    <a:pt x="483" y="137"/>
                    <a:pt x="483" y="137"/>
                    <a:pt x="483" y="137"/>
                  </a:cubicBezTo>
                  <a:cubicBezTo>
                    <a:pt x="461" y="115"/>
                    <a:pt x="461" y="115"/>
                    <a:pt x="461" y="115"/>
                  </a:cubicBezTo>
                  <a:cubicBezTo>
                    <a:pt x="443" y="111"/>
                    <a:pt x="443" y="111"/>
                    <a:pt x="443" y="111"/>
                  </a:cubicBezTo>
                  <a:cubicBezTo>
                    <a:pt x="445" y="150"/>
                    <a:pt x="445" y="150"/>
                    <a:pt x="445" y="150"/>
                  </a:cubicBezTo>
                  <a:cubicBezTo>
                    <a:pt x="445" y="176"/>
                    <a:pt x="445" y="176"/>
                    <a:pt x="445" y="176"/>
                  </a:cubicBezTo>
                  <a:cubicBezTo>
                    <a:pt x="440" y="202"/>
                    <a:pt x="440" y="202"/>
                    <a:pt x="440" y="202"/>
                  </a:cubicBezTo>
                  <a:cubicBezTo>
                    <a:pt x="421" y="194"/>
                    <a:pt x="421" y="194"/>
                    <a:pt x="421" y="194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387" y="167"/>
                    <a:pt x="387" y="167"/>
                    <a:pt x="387" y="167"/>
                  </a:cubicBezTo>
                  <a:cubicBezTo>
                    <a:pt x="355" y="147"/>
                    <a:pt x="355" y="147"/>
                    <a:pt x="355" y="147"/>
                  </a:cubicBezTo>
                  <a:cubicBezTo>
                    <a:pt x="364" y="104"/>
                    <a:pt x="364" y="104"/>
                    <a:pt x="364" y="104"/>
                  </a:cubicBezTo>
                  <a:cubicBezTo>
                    <a:pt x="384" y="91"/>
                    <a:pt x="384" y="91"/>
                    <a:pt x="384" y="91"/>
                  </a:cubicBezTo>
                  <a:cubicBezTo>
                    <a:pt x="399" y="98"/>
                    <a:pt x="399" y="98"/>
                    <a:pt x="399" y="98"/>
                  </a:cubicBezTo>
                  <a:cubicBezTo>
                    <a:pt x="424" y="101"/>
                    <a:pt x="424" y="101"/>
                    <a:pt x="424" y="101"/>
                  </a:cubicBezTo>
                  <a:cubicBezTo>
                    <a:pt x="424" y="101"/>
                    <a:pt x="430" y="94"/>
                    <a:pt x="427" y="93"/>
                  </a:cubicBezTo>
                  <a:cubicBezTo>
                    <a:pt x="423" y="92"/>
                    <a:pt x="404" y="71"/>
                    <a:pt x="404" y="71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8" y="31"/>
                    <a:pt x="418" y="31"/>
                    <a:pt x="418" y="31"/>
                  </a:cubicBezTo>
                  <a:cubicBezTo>
                    <a:pt x="404" y="43"/>
                    <a:pt x="404" y="43"/>
                    <a:pt x="404" y="43"/>
                  </a:cubicBezTo>
                  <a:cubicBezTo>
                    <a:pt x="380" y="38"/>
                    <a:pt x="380" y="38"/>
                    <a:pt x="380" y="38"/>
                  </a:cubicBezTo>
                  <a:cubicBezTo>
                    <a:pt x="365" y="0"/>
                    <a:pt x="365" y="0"/>
                    <a:pt x="36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0" name="Freeform 8"/>
            <p:cNvSpPr>
              <a:spLocks/>
            </p:cNvSpPr>
            <p:nvPr userDrawn="1"/>
          </p:nvSpPr>
          <p:spPr bwMode="auto">
            <a:xfrm>
              <a:off x="1268413" y="2398713"/>
              <a:ext cx="392113" cy="2936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3" y="18"/>
                </a:cxn>
                <a:cxn ang="0">
                  <a:pos x="0" y="39"/>
                </a:cxn>
                <a:cxn ang="0">
                  <a:pos x="22" y="54"/>
                </a:cxn>
                <a:cxn ang="0">
                  <a:pos x="38" y="48"/>
                </a:cxn>
                <a:cxn ang="0">
                  <a:pos x="63" y="70"/>
                </a:cxn>
                <a:cxn ang="0">
                  <a:pos x="46" y="71"/>
                </a:cxn>
                <a:cxn ang="0">
                  <a:pos x="61" y="92"/>
                </a:cxn>
                <a:cxn ang="0">
                  <a:pos x="82" y="85"/>
                </a:cxn>
                <a:cxn ang="0">
                  <a:pos x="102" y="75"/>
                </a:cxn>
                <a:cxn ang="0">
                  <a:pos x="122" y="76"/>
                </a:cxn>
                <a:cxn ang="0">
                  <a:pos x="123" y="62"/>
                </a:cxn>
                <a:cxn ang="0">
                  <a:pos x="104" y="26"/>
                </a:cxn>
                <a:cxn ang="0">
                  <a:pos x="93" y="42"/>
                </a:cxn>
                <a:cxn ang="0">
                  <a:pos x="72" y="28"/>
                </a:cxn>
                <a:cxn ang="0">
                  <a:pos x="49" y="18"/>
                </a:cxn>
                <a:cxn ang="0">
                  <a:pos x="30" y="5"/>
                </a:cxn>
                <a:cxn ang="0">
                  <a:pos x="13" y="0"/>
                </a:cxn>
              </a:cxnLst>
              <a:rect l="0" t="0" r="r" b="b"/>
              <a:pathLst>
                <a:path w="123" h="92">
                  <a:moveTo>
                    <a:pt x="13" y="0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67" y="70"/>
                    <a:pt x="63" y="70"/>
                  </a:cubicBezTo>
                  <a:cubicBezTo>
                    <a:pt x="60" y="70"/>
                    <a:pt x="46" y="71"/>
                    <a:pt x="46" y="71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1" name="Freeform 9"/>
            <p:cNvSpPr>
              <a:spLocks/>
            </p:cNvSpPr>
            <p:nvPr userDrawn="1"/>
          </p:nvSpPr>
          <p:spPr bwMode="auto">
            <a:xfrm>
              <a:off x="1847851" y="2446338"/>
              <a:ext cx="454025" cy="520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2"/>
                </a:cxn>
                <a:cxn ang="0">
                  <a:pos x="29" y="120"/>
                </a:cxn>
                <a:cxn ang="0">
                  <a:pos x="93" y="120"/>
                </a:cxn>
                <a:cxn ang="0">
                  <a:pos x="125" y="173"/>
                </a:cxn>
                <a:cxn ang="0">
                  <a:pos x="127" y="229"/>
                </a:cxn>
                <a:cxn ang="0">
                  <a:pos x="183" y="275"/>
                </a:cxn>
                <a:cxn ang="0">
                  <a:pos x="243" y="328"/>
                </a:cxn>
                <a:cxn ang="0">
                  <a:pos x="247" y="269"/>
                </a:cxn>
                <a:cxn ang="0">
                  <a:pos x="219" y="221"/>
                </a:cxn>
                <a:cxn ang="0">
                  <a:pos x="272" y="229"/>
                </a:cxn>
                <a:cxn ang="0">
                  <a:pos x="286" y="197"/>
                </a:cxn>
                <a:cxn ang="0">
                  <a:pos x="205" y="128"/>
                </a:cxn>
                <a:cxn ang="0">
                  <a:pos x="169" y="66"/>
                </a:cxn>
                <a:cxn ang="0">
                  <a:pos x="109" y="24"/>
                </a:cxn>
                <a:cxn ang="0">
                  <a:pos x="47" y="4"/>
                </a:cxn>
                <a:cxn ang="0">
                  <a:pos x="6" y="0"/>
                </a:cxn>
              </a:cxnLst>
              <a:rect l="0" t="0" r="r" b="b"/>
              <a:pathLst>
                <a:path w="286" h="328">
                  <a:moveTo>
                    <a:pt x="6" y="0"/>
                  </a:moveTo>
                  <a:lnTo>
                    <a:pt x="0" y="62"/>
                  </a:lnTo>
                  <a:lnTo>
                    <a:pt x="29" y="120"/>
                  </a:lnTo>
                  <a:lnTo>
                    <a:pt x="93" y="120"/>
                  </a:lnTo>
                  <a:lnTo>
                    <a:pt x="125" y="173"/>
                  </a:lnTo>
                  <a:lnTo>
                    <a:pt x="127" y="229"/>
                  </a:lnTo>
                  <a:lnTo>
                    <a:pt x="183" y="275"/>
                  </a:lnTo>
                  <a:lnTo>
                    <a:pt x="243" y="328"/>
                  </a:lnTo>
                  <a:lnTo>
                    <a:pt x="247" y="269"/>
                  </a:lnTo>
                  <a:lnTo>
                    <a:pt x="219" y="221"/>
                  </a:lnTo>
                  <a:lnTo>
                    <a:pt x="272" y="229"/>
                  </a:lnTo>
                  <a:lnTo>
                    <a:pt x="286" y="197"/>
                  </a:lnTo>
                  <a:lnTo>
                    <a:pt x="205" y="128"/>
                  </a:lnTo>
                  <a:lnTo>
                    <a:pt x="169" y="66"/>
                  </a:lnTo>
                  <a:lnTo>
                    <a:pt x="109" y="24"/>
                  </a:lnTo>
                  <a:lnTo>
                    <a:pt x="47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2" name="Freeform 10"/>
            <p:cNvSpPr>
              <a:spLocks/>
            </p:cNvSpPr>
            <p:nvPr userDrawn="1"/>
          </p:nvSpPr>
          <p:spPr bwMode="auto">
            <a:xfrm>
              <a:off x="1847851" y="2446338"/>
              <a:ext cx="454025" cy="520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2"/>
                </a:cxn>
                <a:cxn ang="0">
                  <a:pos x="29" y="120"/>
                </a:cxn>
                <a:cxn ang="0">
                  <a:pos x="93" y="120"/>
                </a:cxn>
                <a:cxn ang="0">
                  <a:pos x="125" y="173"/>
                </a:cxn>
                <a:cxn ang="0">
                  <a:pos x="127" y="229"/>
                </a:cxn>
                <a:cxn ang="0">
                  <a:pos x="183" y="275"/>
                </a:cxn>
                <a:cxn ang="0">
                  <a:pos x="243" y="328"/>
                </a:cxn>
                <a:cxn ang="0">
                  <a:pos x="247" y="269"/>
                </a:cxn>
                <a:cxn ang="0">
                  <a:pos x="219" y="221"/>
                </a:cxn>
                <a:cxn ang="0">
                  <a:pos x="272" y="229"/>
                </a:cxn>
                <a:cxn ang="0">
                  <a:pos x="286" y="197"/>
                </a:cxn>
                <a:cxn ang="0">
                  <a:pos x="205" y="128"/>
                </a:cxn>
                <a:cxn ang="0">
                  <a:pos x="169" y="66"/>
                </a:cxn>
                <a:cxn ang="0">
                  <a:pos x="109" y="24"/>
                </a:cxn>
                <a:cxn ang="0">
                  <a:pos x="47" y="4"/>
                </a:cxn>
                <a:cxn ang="0">
                  <a:pos x="6" y="0"/>
                </a:cxn>
              </a:cxnLst>
              <a:rect l="0" t="0" r="r" b="b"/>
              <a:pathLst>
                <a:path w="286" h="328">
                  <a:moveTo>
                    <a:pt x="6" y="0"/>
                  </a:moveTo>
                  <a:lnTo>
                    <a:pt x="0" y="62"/>
                  </a:lnTo>
                  <a:lnTo>
                    <a:pt x="29" y="120"/>
                  </a:lnTo>
                  <a:lnTo>
                    <a:pt x="93" y="120"/>
                  </a:lnTo>
                  <a:lnTo>
                    <a:pt x="125" y="173"/>
                  </a:lnTo>
                  <a:lnTo>
                    <a:pt x="127" y="229"/>
                  </a:lnTo>
                  <a:lnTo>
                    <a:pt x="183" y="275"/>
                  </a:lnTo>
                  <a:lnTo>
                    <a:pt x="243" y="328"/>
                  </a:lnTo>
                  <a:lnTo>
                    <a:pt x="247" y="269"/>
                  </a:lnTo>
                  <a:lnTo>
                    <a:pt x="219" y="221"/>
                  </a:lnTo>
                  <a:lnTo>
                    <a:pt x="272" y="229"/>
                  </a:lnTo>
                  <a:lnTo>
                    <a:pt x="286" y="197"/>
                  </a:lnTo>
                  <a:lnTo>
                    <a:pt x="205" y="128"/>
                  </a:lnTo>
                  <a:lnTo>
                    <a:pt x="169" y="66"/>
                  </a:lnTo>
                  <a:lnTo>
                    <a:pt x="109" y="24"/>
                  </a:lnTo>
                  <a:lnTo>
                    <a:pt x="47" y="4"/>
                  </a:lnTo>
                  <a:lnTo>
                    <a:pt x="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3" name="Freeform 11"/>
            <p:cNvSpPr>
              <a:spLocks/>
            </p:cNvSpPr>
            <p:nvPr userDrawn="1"/>
          </p:nvSpPr>
          <p:spPr bwMode="auto">
            <a:xfrm>
              <a:off x="1717676" y="2241550"/>
              <a:ext cx="280988" cy="176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36"/>
                </a:cxn>
                <a:cxn ang="0">
                  <a:pos x="34" y="56"/>
                </a:cxn>
                <a:cxn ang="0">
                  <a:pos x="56" y="107"/>
                </a:cxn>
                <a:cxn ang="0">
                  <a:pos x="135" y="111"/>
                </a:cxn>
                <a:cxn ang="0">
                  <a:pos x="177" y="95"/>
                </a:cxn>
                <a:cxn ang="0">
                  <a:pos x="161" y="66"/>
                </a:cxn>
                <a:cxn ang="0">
                  <a:pos x="102" y="72"/>
                </a:cxn>
                <a:cxn ang="0">
                  <a:pos x="66" y="52"/>
                </a:cxn>
                <a:cxn ang="0">
                  <a:pos x="46" y="14"/>
                </a:cxn>
                <a:cxn ang="0">
                  <a:pos x="0" y="0"/>
                </a:cxn>
              </a:cxnLst>
              <a:rect l="0" t="0" r="r" b="b"/>
              <a:pathLst>
                <a:path w="177" h="111">
                  <a:moveTo>
                    <a:pt x="0" y="0"/>
                  </a:moveTo>
                  <a:lnTo>
                    <a:pt x="10" y="36"/>
                  </a:lnTo>
                  <a:lnTo>
                    <a:pt x="34" y="56"/>
                  </a:lnTo>
                  <a:lnTo>
                    <a:pt x="56" y="107"/>
                  </a:lnTo>
                  <a:lnTo>
                    <a:pt x="135" y="111"/>
                  </a:lnTo>
                  <a:lnTo>
                    <a:pt x="177" y="95"/>
                  </a:lnTo>
                  <a:lnTo>
                    <a:pt x="161" y="66"/>
                  </a:lnTo>
                  <a:lnTo>
                    <a:pt x="102" y="72"/>
                  </a:lnTo>
                  <a:lnTo>
                    <a:pt x="66" y="52"/>
                  </a:lnTo>
                  <a:lnTo>
                    <a:pt x="46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4" name="Freeform 12"/>
            <p:cNvSpPr>
              <a:spLocks/>
            </p:cNvSpPr>
            <p:nvPr userDrawn="1"/>
          </p:nvSpPr>
          <p:spPr bwMode="auto">
            <a:xfrm>
              <a:off x="1717676" y="2241550"/>
              <a:ext cx="280988" cy="176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36"/>
                </a:cxn>
                <a:cxn ang="0">
                  <a:pos x="34" y="56"/>
                </a:cxn>
                <a:cxn ang="0">
                  <a:pos x="56" y="107"/>
                </a:cxn>
                <a:cxn ang="0">
                  <a:pos x="135" y="111"/>
                </a:cxn>
                <a:cxn ang="0">
                  <a:pos x="177" y="95"/>
                </a:cxn>
                <a:cxn ang="0">
                  <a:pos x="161" y="66"/>
                </a:cxn>
                <a:cxn ang="0">
                  <a:pos x="102" y="72"/>
                </a:cxn>
                <a:cxn ang="0">
                  <a:pos x="66" y="52"/>
                </a:cxn>
                <a:cxn ang="0">
                  <a:pos x="46" y="14"/>
                </a:cxn>
                <a:cxn ang="0">
                  <a:pos x="0" y="0"/>
                </a:cxn>
              </a:cxnLst>
              <a:rect l="0" t="0" r="r" b="b"/>
              <a:pathLst>
                <a:path w="177" h="111">
                  <a:moveTo>
                    <a:pt x="0" y="0"/>
                  </a:moveTo>
                  <a:lnTo>
                    <a:pt x="10" y="36"/>
                  </a:lnTo>
                  <a:lnTo>
                    <a:pt x="34" y="56"/>
                  </a:lnTo>
                  <a:lnTo>
                    <a:pt x="56" y="107"/>
                  </a:lnTo>
                  <a:lnTo>
                    <a:pt x="135" y="111"/>
                  </a:lnTo>
                  <a:lnTo>
                    <a:pt x="177" y="95"/>
                  </a:lnTo>
                  <a:lnTo>
                    <a:pt x="161" y="66"/>
                  </a:lnTo>
                  <a:lnTo>
                    <a:pt x="102" y="72"/>
                  </a:lnTo>
                  <a:lnTo>
                    <a:pt x="66" y="52"/>
                  </a:lnTo>
                  <a:lnTo>
                    <a:pt x="46" y="14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5" name="Freeform 13"/>
            <p:cNvSpPr>
              <a:spLocks/>
            </p:cNvSpPr>
            <p:nvPr userDrawn="1"/>
          </p:nvSpPr>
          <p:spPr bwMode="auto">
            <a:xfrm>
              <a:off x="1404938" y="2276475"/>
              <a:ext cx="201613" cy="150813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2" y="6"/>
                </a:cxn>
                <a:cxn ang="0">
                  <a:pos x="56" y="40"/>
                </a:cxn>
                <a:cxn ang="0">
                  <a:pos x="20" y="2"/>
                </a:cxn>
                <a:cxn ang="0">
                  <a:pos x="0" y="60"/>
                </a:cxn>
                <a:cxn ang="0">
                  <a:pos x="38" y="95"/>
                </a:cxn>
                <a:cxn ang="0">
                  <a:pos x="68" y="71"/>
                </a:cxn>
                <a:cxn ang="0">
                  <a:pos x="107" y="68"/>
                </a:cxn>
                <a:cxn ang="0">
                  <a:pos x="127" y="52"/>
                </a:cxn>
                <a:cxn ang="0">
                  <a:pos x="87" y="0"/>
                </a:cxn>
              </a:cxnLst>
              <a:rect l="0" t="0" r="r" b="b"/>
              <a:pathLst>
                <a:path w="127" h="95">
                  <a:moveTo>
                    <a:pt x="87" y="0"/>
                  </a:moveTo>
                  <a:lnTo>
                    <a:pt x="72" y="6"/>
                  </a:lnTo>
                  <a:lnTo>
                    <a:pt x="56" y="40"/>
                  </a:lnTo>
                  <a:lnTo>
                    <a:pt x="20" y="2"/>
                  </a:lnTo>
                  <a:lnTo>
                    <a:pt x="0" y="60"/>
                  </a:lnTo>
                  <a:lnTo>
                    <a:pt x="38" y="95"/>
                  </a:lnTo>
                  <a:lnTo>
                    <a:pt x="68" y="71"/>
                  </a:lnTo>
                  <a:lnTo>
                    <a:pt x="107" y="68"/>
                  </a:lnTo>
                  <a:lnTo>
                    <a:pt x="127" y="52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6" name="Freeform 14"/>
            <p:cNvSpPr>
              <a:spLocks/>
            </p:cNvSpPr>
            <p:nvPr userDrawn="1"/>
          </p:nvSpPr>
          <p:spPr bwMode="auto">
            <a:xfrm>
              <a:off x="1404938" y="2276475"/>
              <a:ext cx="201613" cy="150813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2" y="6"/>
                </a:cxn>
                <a:cxn ang="0">
                  <a:pos x="56" y="40"/>
                </a:cxn>
                <a:cxn ang="0">
                  <a:pos x="20" y="2"/>
                </a:cxn>
                <a:cxn ang="0">
                  <a:pos x="0" y="60"/>
                </a:cxn>
                <a:cxn ang="0">
                  <a:pos x="38" y="95"/>
                </a:cxn>
                <a:cxn ang="0">
                  <a:pos x="68" y="71"/>
                </a:cxn>
                <a:cxn ang="0">
                  <a:pos x="107" y="68"/>
                </a:cxn>
                <a:cxn ang="0">
                  <a:pos x="127" y="52"/>
                </a:cxn>
                <a:cxn ang="0">
                  <a:pos x="87" y="0"/>
                </a:cxn>
              </a:cxnLst>
              <a:rect l="0" t="0" r="r" b="b"/>
              <a:pathLst>
                <a:path w="127" h="95">
                  <a:moveTo>
                    <a:pt x="87" y="0"/>
                  </a:moveTo>
                  <a:lnTo>
                    <a:pt x="72" y="6"/>
                  </a:lnTo>
                  <a:lnTo>
                    <a:pt x="56" y="40"/>
                  </a:lnTo>
                  <a:lnTo>
                    <a:pt x="20" y="2"/>
                  </a:lnTo>
                  <a:lnTo>
                    <a:pt x="0" y="60"/>
                  </a:lnTo>
                  <a:lnTo>
                    <a:pt x="38" y="95"/>
                  </a:lnTo>
                  <a:lnTo>
                    <a:pt x="68" y="71"/>
                  </a:lnTo>
                  <a:lnTo>
                    <a:pt x="107" y="68"/>
                  </a:lnTo>
                  <a:lnTo>
                    <a:pt x="127" y="52"/>
                  </a:lnTo>
                  <a:lnTo>
                    <a:pt x="87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7" name="Freeform 15"/>
            <p:cNvSpPr>
              <a:spLocks/>
            </p:cNvSpPr>
            <p:nvPr userDrawn="1"/>
          </p:nvSpPr>
          <p:spPr bwMode="auto">
            <a:xfrm>
              <a:off x="1736726" y="1724025"/>
              <a:ext cx="517525" cy="571500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55" y="15"/>
                </a:cxn>
                <a:cxn ang="0">
                  <a:pos x="28" y="45"/>
                </a:cxn>
                <a:cxn ang="0">
                  <a:pos x="44" y="77"/>
                </a:cxn>
                <a:cxn ang="0">
                  <a:pos x="54" y="91"/>
                </a:cxn>
                <a:cxn ang="0">
                  <a:pos x="41" y="98"/>
                </a:cxn>
                <a:cxn ang="0">
                  <a:pos x="11" y="73"/>
                </a:cxn>
                <a:cxn ang="0">
                  <a:pos x="0" y="85"/>
                </a:cxn>
                <a:cxn ang="0">
                  <a:pos x="16" y="113"/>
                </a:cxn>
                <a:cxn ang="0">
                  <a:pos x="12" y="128"/>
                </a:cxn>
                <a:cxn ang="0">
                  <a:pos x="21" y="145"/>
                </a:cxn>
                <a:cxn ang="0">
                  <a:pos x="33" y="129"/>
                </a:cxn>
                <a:cxn ang="0">
                  <a:pos x="46" y="119"/>
                </a:cxn>
                <a:cxn ang="0">
                  <a:pos x="51" y="136"/>
                </a:cxn>
                <a:cxn ang="0">
                  <a:pos x="36" y="150"/>
                </a:cxn>
                <a:cxn ang="0">
                  <a:pos x="35" y="170"/>
                </a:cxn>
                <a:cxn ang="0">
                  <a:pos x="76" y="179"/>
                </a:cxn>
                <a:cxn ang="0">
                  <a:pos x="87" y="150"/>
                </a:cxn>
                <a:cxn ang="0">
                  <a:pos x="99" y="127"/>
                </a:cxn>
                <a:cxn ang="0">
                  <a:pos x="118" y="85"/>
                </a:cxn>
                <a:cxn ang="0">
                  <a:pos x="143" y="60"/>
                </a:cxn>
                <a:cxn ang="0">
                  <a:pos x="162" y="29"/>
                </a:cxn>
                <a:cxn ang="0">
                  <a:pos x="109" y="0"/>
                </a:cxn>
              </a:cxnLst>
              <a:rect l="0" t="0" r="r" b="b"/>
              <a:pathLst>
                <a:path w="162" h="179">
                  <a:moveTo>
                    <a:pt x="109" y="0"/>
                  </a:moveTo>
                  <a:cubicBezTo>
                    <a:pt x="55" y="15"/>
                    <a:pt x="55" y="15"/>
                    <a:pt x="55" y="1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99" y="132"/>
                    <a:pt x="99" y="127"/>
                  </a:cubicBezTo>
                  <a:cubicBezTo>
                    <a:pt x="99" y="122"/>
                    <a:pt x="118" y="85"/>
                    <a:pt x="118" y="85"/>
                  </a:cubicBezTo>
                  <a:cubicBezTo>
                    <a:pt x="118" y="85"/>
                    <a:pt x="143" y="63"/>
                    <a:pt x="143" y="60"/>
                  </a:cubicBezTo>
                  <a:cubicBezTo>
                    <a:pt x="143" y="57"/>
                    <a:pt x="162" y="29"/>
                    <a:pt x="162" y="29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8" name="Freeform 16"/>
            <p:cNvSpPr>
              <a:spLocks/>
            </p:cNvSpPr>
            <p:nvPr userDrawn="1"/>
          </p:nvSpPr>
          <p:spPr bwMode="auto">
            <a:xfrm>
              <a:off x="1581151" y="2097088"/>
              <a:ext cx="85725" cy="9366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19"/>
                </a:cxn>
                <a:cxn ang="0">
                  <a:pos x="28" y="49"/>
                </a:cxn>
                <a:cxn ang="0">
                  <a:pos x="54" y="59"/>
                </a:cxn>
                <a:cxn ang="0">
                  <a:pos x="52" y="33"/>
                </a:cxn>
                <a:cxn ang="0">
                  <a:pos x="24" y="0"/>
                </a:cxn>
              </a:cxnLst>
              <a:rect l="0" t="0" r="r" b="b"/>
              <a:pathLst>
                <a:path w="54" h="59">
                  <a:moveTo>
                    <a:pt x="24" y="0"/>
                  </a:moveTo>
                  <a:lnTo>
                    <a:pt x="0" y="19"/>
                  </a:lnTo>
                  <a:lnTo>
                    <a:pt x="28" y="49"/>
                  </a:lnTo>
                  <a:lnTo>
                    <a:pt x="54" y="59"/>
                  </a:lnTo>
                  <a:lnTo>
                    <a:pt x="52" y="3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9" name="Freeform 17"/>
            <p:cNvSpPr>
              <a:spLocks/>
            </p:cNvSpPr>
            <p:nvPr userDrawn="1"/>
          </p:nvSpPr>
          <p:spPr bwMode="auto">
            <a:xfrm>
              <a:off x="1581151" y="2097088"/>
              <a:ext cx="85725" cy="9366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19"/>
                </a:cxn>
                <a:cxn ang="0">
                  <a:pos x="28" y="49"/>
                </a:cxn>
                <a:cxn ang="0">
                  <a:pos x="54" y="59"/>
                </a:cxn>
                <a:cxn ang="0">
                  <a:pos x="52" y="33"/>
                </a:cxn>
                <a:cxn ang="0">
                  <a:pos x="24" y="0"/>
                </a:cxn>
              </a:cxnLst>
              <a:rect l="0" t="0" r="r" b="b"/>
              <a:pathLst>
                <a:path w="54" h="59">
                  <a:moveTo>
                    <a:pt x="24" y="0"/>
                  </a:moveTo>
                  <a:lnTo>
                    <a:pt x="0" y="19"/>
                  </a:lnTo>
                  <a:lnTo>
                    <a:pt x="28" y="49"/>
                  </a:lnTo>
                  <a:lnTo>
                    <a:pt x="54" y="59"/>
                  </a:lnTo>
                  <a:lnTo>
                    <a:pt x="52" y="33"/>
                  </a:lnTo>
                  <a:lnTo>
                    <a:pt x="2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0" name="Freeform 18"/>
            <p:cNvSpPr>
              <a:spLocks/>
            </p:cNvSpPr>
            <p:nvPr userDrawn="1"/>
          </p:nvSpPr>
          <p:spPr bwMode="auto">
            <a:xfrm>
              <a:off x="2132013" y="1679575"/>
              <a:ext cx="925513" cy="1300163"/>
            </a:xfrm>
            <a:custGeom>
              <a:avLst/>
              <a:gdLst/>
              <a:ahLst/>
              <a:cxnLst>
                <a:cxn ang="0">
                  <a:pos x="171" y="0"/>
                </a:cxn>
                <a:cxn ang="0">
                  <a:pos x="123" y="43"/>
                </a:cxn>
                <a:cxn ang="0">
                  <a:pos x="99" y="45"/>
                </a:cxn>
                <a:cxn ang="0">
                  <a:pos x="77" y="49"/>
                </a:cxn>
                <a:cxn ang="0">
                  <a:pos x="51" y="75"/>
                </a:cxn>
                <a:cxn ang="0">
                  <a:pos x="20" y="105"/>
                </a:cxn>
                <a:cxn ang="0">
                  <a:pos x="23" y="127"/>
                </a:cxn>
                <a:cxn ang="0">
                  <a:pos x="0" y="154"/>
                </a:cxn>
                <a:cxn ang="0">
                  <a:pos x="21" y="170"/>
                </a:cxn>
                <a:cxn ang="0">
                  <a:pos x="4" y="188"/>
                </a:cxn>
                <a:cxn ang="0">
                  <a:pos x="22" y="201"/>
                </a:cxn>
                <a:cxn ang="0">
                  <a:pos x="61" y="208"/>
                </a:cxn>
                <a:cxn ang="0">
                  <a:pos x="84" y="283"/>
                </a:cxn>
                <a:cxn ang="0">
                  <a:pos x="89" y="317"/>
                </a:cxn>
                <a:cxn ang="0">
                  <a:pos x="95" y="371"/>
                </a:cxn>
                <a:cxn ang="0">
                  <a:pos x="135" y="407"/>
                </a:cxn>
                <a:cxn ang="0">
                  <a:pos x="159" y="354"/>
                </a:cxn>
                <a:cxn ang="0">
                  <a:pos x="198" y="332"/>
                </a:cxn>
                <a:cxn ang="0">
                  <a:pos x="234" y="286"/>
                </a:cxn>
                <a:cxn ang="0">
                  <a:pos x="229" y="253"/>
                </a:cxn>
                <a:cxn ang="0">
                  <a:pos x="246" y="220"/>
                </a:cxn>
                <a:cxn ang="0">
                  <a:pos x="234" y="192"/>
                </a:cxn>
                <a:cxn ang="0">
                  <a:pos x="258" y="164"/>
                </a:cxn>
                <a:cxn ang="0">
                  <a:pos x="261" y="100"/>
                </a:cxn>
                <a:cxn ang="0">
                  <a:pos x="290" y="66"/>
                </a:cxn>
                <a:cxn ang="0">
                  <a:pos x="264" y="74"/>
                </a:cxn>
                <a:cxn ang="0">
                  <a:pos x="241" y="87"/>
                </a:cxn>
                <a:cxn ang="0">
                  <a:pos x="238" y="60"/>
                </a:cxn>
                <a:cxn ang="0">
                  <a:pos x="242" y="37"/>
                </a:cxn>
                <a:cxn ang="0">
                  <a:pos x="205" y="10"/>
                </a:cxn>
                <a:cxn ang="0">
                  <a:pos x="171" y="0"/>
                </a:cxn>
              </a:cxnLst>
              <a:rect l="0" t="0" r="r" b="b"/>
              <a:pathLst>
                <a:path w="290" h="407">
                  <a:moveTo>
                    <a:pt x="171" y="0"/>
                  </a:moveTo>
                  <a:cubicBezTo>
                    <a:pt x="123" y="43"/>
                    <a:pt x="123" y="43"/>
                    <a:pt x="123" y="43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2" y="201"/>
                    <a:pt x="22" y="201"/>
                    <a:pt x="22" y="20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84" y="283"/>
                    <a:pt x="84" y="283"/>
                    <a:pt x="84" y="283"/>
                  </a:cubicBezTo>
                  <a:cubicBezTo>
                    <a:pt x="89" y="317"/>
                    <a:pt x="89" y="317"/>
                    <a:pt x="89" y="317"/>
                  </a:cubicBezTo>
                  <a:cubicBezTo>
                    <a:pt x="95" y="371"/>
                    <a:pt x="95" y="371"/>
                    <a:pt x="95" y="371"/>
                  </a:cubicBezTo>
                  <a:cubicBezTo>
                    <a:pt x="135" y="407"/>
                    <a:pt x="135" y="407"/>
                    <a:pt x="135" y="407"/>
                  </a:cubicBezTo>
                  <a:cubicBezTo>
                    <a:pt x="159" y="354"/>
                    <a:pt x="159" y="354"/>
                    <a:pt x="159" y="354"/>
                  </a:cubicBezTo>
                  <a:cubicBezTo>
                    <a:pt x="198" y="332"/>
                    <a:pt x="198" y="332"/>
                    <a:pt x="198" y="332"/>
                  </a:cubicBezTo>
                  <a:cubicBezTo>
                    <a:pt x="234" y="286"/>
                    <a:pt x="234" y="286"/>
                    <a:pt x="234" y="286"/>
                  </a:cubicBezTo>
                  <a:cubicBezTo>
                    <a:pt x="229" y="253"/>
                    <a:pt x="229" y="253"/>
                    <a:pt x="229" y="253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6" y="220"/>
                    <a:pt x="234" y="195"/>
                    <a:pt x="234" y="192"/>
                  </a:cubicBezTo>
                  <a:cubicBezTo>
                    <a:pt x="234" y="189"/>
                    <a:pt x="258" y="164"/>
                    <a:pt x="258" y="164"/>
                  </a:cubicBezTo>
                  <a:cubicBezTo>
                    <a:pt x="261" y="100"/>
                    <a:pt x="261" y="100"/>
                    <a:pt x="261" y="100"/>
                  </a:cubicBezTo>
                  <a:cubicBezTo>
                    <a:pt x="290" y="66"/>
                    <a:pt x="290" y="66"/>
                    <a:pt x="290" y="66"/>
                  </a:cubicBezTo>
                  <a:cubicBezTo>
                    <a:pt x="264" y="74"/>
                    <a:pt x="264" y="74"/>
                    <a:pt x="264" y="74"/>
                  </a:cubicBezTo>
                  <a:cubicBezTo>
                    <a:pt x="241" y="87"/>
                    <a:pt x="241" y="87"/>
                    <a:pt x="241" y="87"/>
                  </a:cubicBezTo>
                  <a:cubicBezTo>
                    <a:pt x="238" y="60"/>
                    <a:pt x="238" y="60"/>
                    <a:pt x="238" y="60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1" name="Freeform 19"/>
            <p:cNvSpPr>
              <a:spLocks/>
            </p:cNvSpPr>
            <p:nvPr userDrawn="1"/>
          </p:nvSpPr>
          <p:spPr bwMode="auto">
            <a:xfrm>
              <a:off x="1670051" y="2459038"/>
              <a:ext cx="66675" cy="1270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8"/>
                </a:cxn>
                <a:cxn ang="0">
                  <a:pos x="28" y="80"/>
                </a:cxn>
                <a:cxn ang="0">
                  <a:pos x="42" y="50"/>
                </a:cxn>
                <a:cxn ang="0">
                  <a:pos x="20" y="0"/>
                </a:cxn>
              </a:cxnLst>
              <a:rect l="0" t="0" r="r" b="b"/>
              <a:pathLst>
                <a:path w="42" h="80">
                  <a:moveTo>
                    <a:pt x="20" y="0"/>
                  </a:moveTo>
                  <a:lnTo>
                    <a:pt x="0" y="28"/>
                  </a:lnTo>
                  <a:lnTo>
                    <a:pt x="28" y="80"/>
                  </a:lnTo>
                  <a:lnTo>
                    <a:pt x="42" y="5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2" name="Freeform 20"/>
            <p:cNvSpPr>
              <a:spLocks/>
            </p:cNvSpPr>
            <p:nvPr userDrawn="1"/>
          </p:nvSpPr>
          <p:spPr bwMode="auto">
            <a:xfrm>
              <a:off x="1670051" y="2459038"/>
              <a:ext cx="66675" cy="1270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8"/>
                </a:cxn>
                <a:cxn ang="0">
                  <a:pos x="28" y="80"/>
                </a:cxn>
                <a:cxn ang="0">
                  <a:pos x="42" y="50"/>
                </a:cxn>
                <a:cxn ang="0">
                  <a:pos x="20" y="0"/>
                </a:cxn>
              </a:cxnLst>
              <a:rect l="0" t="0" r="r" b="b"/>
              <a:pathLst>
                <a:path w="42" h="80">
                  <a:moveTo>
                    <a:pt x="20" y="0"/>
                  </a:moveTo>
                  <a:lnTo>
                    <a:pt x="0" y="28"/>
                  </a:lnTo>
                  <a:lnTo>
                    <a:pt x="28" y="80"/>
                  </a:lnTo>
                  <a:lnTo>
                    <a:pt x="42" y="50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3" name="Freeform 21"/>
            <p:cNvSpPr>
              <a:spLocks/>
            </p:cNvSpPr>
            <p:nvPr userDrawn="1"/>
          </p:nvSpPr>
          <p:spPr bwMode="auto">
            <a:xfrm>
              <a:off x="1941513" y="3757613"/>
              <a:ext cx="266700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64" y="42"/>
                </a:cxn>
                <a:cxn ang="0">
                  <a:pos x="106" y="49"/>
                </a:cxn>
                <a:cxn ang="0">
                  <a:pos x="168" y="42"/>
                </a:cxn>
                <a:cxn ang="0">
                  <a:pos x="94" y="32"/>
                </a:cxn>
                <a:cxn ang="0">
                  <a:pos x="10" y="0"/>
                </a:cxn>
              </a:cxnLst>
              <a:rect l="0" t="0" r="r" b="b"/>
              <a:pathLst>
                <a:path w="168" h="49">
                  <a:moveTo>
                    <a:pt x="10" y="0"/>
                  </a:moveTo>
                  <a:lnTo>
                    <a:pt x="0" y="0"/>
                  </a:lnTo>
                  <a:lnTo>
                    <a:pt x="64" y="42"/>
                  </a:lnTo>
                  <a:lnTo>
                    <a:pt x="106" y="49"/>
                  </a:lnTo>
                  <a:lnTo>
                    <a:pt x="168" y="42"/>
                  </a:lnTo>
                  <a:lnTo>
                    <a:pt x="94" y="3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4" name="Freeform 22"/>
            <p:cNvSpPr>
              <a:spLocks/>
            </p:cNvSpPr>
            <p:nvPr userDrawn="1"/>
          </p:nvSpPr>
          <p:spPr bwMode="auto">
            <a:xfrm>
              <a:off x="1941513" y="3757613"/>
              <a:ext cx="266700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64" y="42"/>
                </a:cxn>
                <a:cxn ang="0">
                  <a:pos x="106" y="49"/>
                </a:cxn>
                <a:cxn ang="0">
                  <a:pos x="168" y="42"/>
                </a:cxn>
                <a:cxn ang="0">
                  <a:pos x="94" y="32"/>
                </a:cxn>
                <a:cxn ang="0">
                  <a:pos x="10" y="0"/>
                </a:cxn>
              </a:cxnLst>
              <a:rect l="0" t="0" r="r" b="b"/>
              <a:pathLst>
                <a:path w="168" h="49">
                  <a:moveTo>
                    <a:pt x="10" y="0"/>
                  </a:moveTo>
                  <a:lnTo>
                    <a:pt x="0" y="0"/>
                  </a:lnTo>
                  <a:lnTo>
                    <a:pt x="64" y="42"/>
                  </a:lnTo>
                  <a:lnTo>
                    <a:pt x="106" y="49"/>
                  </a:lnTo>
                  <a:lnTo>
                    <a:pt x="168" y="42"/>
                  </a:lnTo>
                  <a:lnTo>
                    <a:pt x="94" y="32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5" name="Freeform 23"/>
            <p:cNvSpPr>
              <a:spLocks/>
            </p:cNvSpPr>
            <p:nvPr userDrawn="1"/>
          </p:nvSpPr>
          <p:spPr bwMode="auto">
            <a:xfrm>
              <a:off x="3003551" y="2244725"/>
              <a:ext cx="3306763" cy="2419350"/>
            </a:xfrm>
            <a:custGeom>
              <a:avLst/>
              <a:gdLst/>
              <a:ahLst/>
              <a:cxnLst>
                <a:cxn ang="0">
                  <a:pos x="492" y="78"/>
                </a:cxn>
                <a:cxn ang="0">
                  <a:pos x="427" y="100"/>
                </a:cxn>
                <a:cxn ang="0">
                  <a:pos x="389" y="135"/>
                </a:cxn>
                <a:cxn ang="0">
                  <a:pos x="283" y="182"/>
                </a:cxn>
                <a:cxn ang="0">
                  <a:pos x="279" y="168"/>
                </a:cxn>
                <a:cxn ang="0">
                  <a:pos x="241" y="113"/>
                </a:cxn>
                <a:cxn ang="0">
                  <a:pos x="154" y="174"/>
                </a:cxn>
                <a:cxn ang="0">
                  <a:pos x="120" y="250"/>
                </a:cxn>
                <a:cxn ang="0">
                  <a:pos x="167" y="265"/>
                </a:cxn>
                <a:cxn ang="0">
                  <a:pos x="184" y="188"/>
                </a:cxn>
                <a:cxn ang="0">
                  <a:pos x="195" y="206"/>
                </a:cxn>
                <a:cxn ang="0">
                  <a:pos x="177" y="281"/>
                </a:cxn>
                <a:cxn ang="0">
                  <a:pos x="126" y="262"/>
                </a:cxn>
                <a:cxn ang="0">
                  <a:pos x="61" y="332"/>
                </a:cxn>
                <a:cxn ang="0">
                  <a:pos x="43" y="367"/>
                </a:cxn>
                <a:cxn ang="0">
                  <a:pos x="86" y="397"/>
                </a:cxn>
                <a:cxn ang="0">
                  <a:pos x="122" y="360"/>
                </a:cxn>
                <a:cxn ang="0">
                  <a:pos x="170" y="389"/>
                </a:cxn>
                <a:cxn ang="0">
                  <a:pos x="174" y="384"/>
                </a:cxn>
                <a:cxn ang="0">
                  <a:pos x="152" y="346"/>
                </a:cxn>
                <a:cxn ang="0">
                  <a:pos x="174" y="408"/>
                </a:cxn>
                <a:cxn ang="0">
                  <a:pos x="218" y="377"/>
                </a:cxn>
                <a:cxn ang="0">
                  <a:pos x="259" y="339"/>
                </a:cxn>
                <a:cxn ang="0">
                  <a:pos x="279" y="376"/>
                </a:cxn>
                <a:cxn ang="0">
                  <a:pos x="232" y="407"/>
                </a:cxn>
                <a:cxn ang="0">
                  <a:pos x="168" y="433"/>
                </a:cxn>
                <a:cxn ang="0">
                  <a:pos x="57" y="406"/>
                </a:cxn>
                <a:cxn ang="0">
                  <a:pos x="30" y="550"/>
                </a:cxn>
                <a:cxn ang="0">
                  <a:pos x="128" y="595"/>
                </a:cxn>
                <a:cxn ang="0">
                  <a:pos x="171" y="755"/>
                </a:cxn>
                <a:cxn ang="0">
                  <a:pos x="254" y="689"/>
                </a:cxn>
                <a:cxn ang="0">
                  <a:pos x="304" y="587"/>
                </a:cxn>
                <a:cxn ang="0">
                  <a:pos x="264" y="484"/>
                </a:cxn>
                <a:cxn ang="0">
                  <a:pos x="305" y="532"/>
                </a:cxn>
                <a:cxn ang="0">
                  <a:pos x="373" y="476"/>
                </a:cxn>
                <a:cxn ang="0">
                  <a:pos x="385" y="463"/>
                </a:cxn>
                <a:cxn ang="0">
                  <a:pos x="483" y="545"/>
                </a:cxn>
                <a:cxn ang="0">
                  <a:pos x="575" y="502"/>
                </a:cxn>
                <a:cxn ang="0">
                  <a:pos x="612" y="564"/>
                </a:cxn>
                <a:cxn ang="0">
                  <a:pos x="597" y="533"/>
                </a:cxn>
                <a:cxn ang="0">
                  <a:pos x="627" y="485"/>
                </a:cxn>
                <a:cxn ang="0">
                  <a:pos x="681" y="394"/>
                </a:cxn>
                <a:cxn ang="0">
                  <a:pos x="717" y="409"/>
                </a:cxn>
                <a:cxn ang="0">
                  <a:pos x="747" y="367"/>
                </a:cxn>
                <a:cxn ang="0">
                  <a:pos x="790" y="286"/>
                </a:cxn>
                <a:cxn ang="0">
                  <a:pos x="849" y="247"/>
                </a:cxn>
                <a:cxn ang="0">
                  <a:pos x="865" y="274"/>
                </a:cxn>
                <a:cxn ang="0">
                  <a:pos x="968" y="205"/>
                </a:cxn>
                <a:cxn ang="0">
                  <a:pos x="958" y="123"/>
                </a:cxn>
                <a:cxn ang="0">
                  <a:pos x="773" y="101"/>
                </a:cxn>
                <a:cxn ang="0">
                  <a:pos x="691" y="76"/>
                </a:cxn>
                <a:cxn ang="0">
                  <a:pos x="650" y="22"/>
                </a:cxn>
              </a:cxnLst>
              <a:rect l="0" t="0" r="r" b="b"/>
              <a:pathLst>
                <a:path w="1037" h="758">
                  <a:moveTo>
                    <a:pt x="611" y="0"/>
                  </a:moveTo>
                  <a:cubicBezTo>
                    <a:pt x="561" y="20"/>
                    <a:pt x="561" y="20"/>
                    <a:pt x="561" y="20"/>
                  </a:cubicBezTo>
                  <a:cubicBezTo>
                    <a:pt x="521" y="47"/>
                    <a:pt x="521" y="47"/>
                    <a:pt x="521" y="47"/>
                  </a:cubicBezTo>
                  <a:cubicBezTo>
                    <a:pt x="492" y="78"/>
                    <a:pt x="492" y="78"/>
                    <a:pt x="492" y="78"/>
                  </a:cubicBezTo>
                  <a:cubicBezTo>
                    <a:pt x="483" y="96"/>
                    <a:pt x="483" y="96"/>
                    <a:pt x="483" y="96"/>
                  </a:cubicBezTo>
                  <a:cubicBezTo>
                    <a:pt x="465" y="115"/>
                    <a:pt x="465" y="115"/>
                    <a:pt x="465" y="115"/>
                  </a:cubicBezTo>
                  <a:cubicBezTo>
                    <a:pt x="456" y="71"/>
                    <a:pt x="456" y="71"/>
                    <a:pt x="456" y="71"/>
                  </a:cubicBezTo>
                  <a:cubicBezTo>
                    <a:pt x="456" y="71"/>
                    <a:pt x="427" y="97"/>
                    <a:pt x="427" y="100"/>
                  </a:cubicBezTo>
                  <a:cubicBezTo>
                    <a:pt x="427" y="103"/>
                    <a:pt x="438" y="137"/>
                    <a:pt x="438" y="137"/>
                  </a:cubicBezTo>
                  <a:cubicBezTo>
                    <a:pt x="438" y="137"/>
                    <a:pt x="426" y="135"/>
                    <a:pt x="410" y="125"/>
                  </a:cubicBezTo>
                  <a:cubicBezTo>
                    <a:pt x="407" y="123"/>
                    <a:pt x="404" y="122"/>
                    <a:pt x="402" y="122"/>
                  </a:cubicBezTo>
                  <a:cubicBezTo>
                    <a:pt x="392" y="122"/>
                    <a:pt x="389" y="135"/>
                    <a:pt x="389" y="135"/>
                  </a:cubicBezTo>
                  <a:cubicBezTo>
                    <a:pt x="325" y="146"/>
                    <a:pt x="325" y="146"/>
                    <a:pt x="325" y="146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299" y="169"/>
                    <a:pt x="299" y="169"/>
                    <a:pt x="299" y="169"/>
                  </a:cubicBezTo>
                  <a:cubicBezTo>
                    <a:pt x="283" y="182"/>
                    <a:pt x="283" y="182"/>
                    <a:pt x="283" y="182"/>
                  </a:cubicBezTo>
                  <a:cubicBezTo>
                    <a:pt x="262" y="191"/>
                    <a:pt x="262" y="191"/>
                    <a:pt x="262" y="191"/>
                  </a:cubicBezTo>
                  <a:cubicBezTo>
                    <a:pt x="253" y="173"/>
                    <a:pt x="253" y="173"/>
                    <a:pt x="253" y="173"/>
                  </a:cubicBezTo>
                  <a:cubicBezTo>
                    <a:pt x="249" y="158"/>
                    <a:pt x="249" y="158"/>
                    <a:pt x="249" y="15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94" y="156"/>
                    <a:pt x="294" y="156"/>
                    <a:pt x="294" y="156"/>
                  </a:cubicBezTo>
                  <a:cubicBezTo>
                    <a:pt x="264" y="134"/>
                    <a:pt x="264" y="134"/>
                    <a:pt x="264" y="134"/>
                  </a:cubicBezTo>
                  <a:cubicBezTo>
                    <a:pt x="233" y="125"/>
                    <a:pt x="233" y="125"/>
                    <a:pt x="233" y="125"/>
                  </a:cubicBezTo>
                  <a:cubicBezTo>
                    <a:pt x="241" y="113"/>
                    <a:pt x="241" y="113"/>
                    <a:pt x="241" y="113"/>
                  </a:cubicBezTo>
                  <a:cubicBezTo>
                    <a:pt x="204" y="115"/>
                    <a:pt x="204" y="115"/>
                    <a:pt x="204" y="115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54" y="174"/>
                    <a:pt x="154" y="174"/>
                    <a:pt x="154" y="174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20" y="250"/>
                    <a:pt x="120" y="250"/>
                    <a:pt x="120" y="25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41" y="250"/>
                    <a:pt x="141" y="250"/>
                    <a:pt x="141" y="250"/>
                  </a:cubicBezTo>
                  <a:cubicBezTo>
                    <a:pt x="143" y="269"/>
                    <a:pt x="143" y="269"/>
                    <a:pt x="143" y="269"/>
                  </a:cubicBezTo>
                  <a:cubicBezTo>
                    <a:pt x="167" y="265"/>
                    <a:pt x="167" y="265"/>
                    <a:pt x="167" y="265"/>
                  </a:cubicBezTo>
                  <a:cubicBezTo>
                    <a:pt x="168" y="249"/>
                    <a:pt x="168" y="249"/>
                    <a:pt x="168" y="249"/>
                  </a:cubicBezTo>
                  <a:cubicBezTo>
                    <a:pt x="175" y="232"/>
                    <a:pt x="175" y="232"/>
                    <a:pt x="175" y="232"/>
                  </a:cubicBezTo>
                  <a:cubicBezTo>
                    <a:pt x="173" y="208"/>
                    <a:pt x="173" y="208"/>
                    <a:pt x="173" y="208"/>
                  </a:cubicBezTo>
                  <a:cubicBezTo>
                    <a:pt x="184" y="188"/>
                    <a:pt x="184" y="188"/>
                    <a:pt x="184" y="188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08" y="171"/>
                    <a:pt x="208" y="171"/>
                    <a:pt x="208" y="171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195" y="206"/>
                    <a:pt x="195" y="206"/>
                    <a:pt x="195" y="206"/>
                  </a:cubicBezTo>
                  <a:cubicBezTo>
                    <a:pt x="195" y="206"/>
                    <a:pt x="196" y="221"/>
                    <a:pt x="197" y="224"/>
                  </a:cubicBezTo>
                  <a:cubicBezTo>
                    <a:pt x="198" y="227"/>
                    <a:pt x="206" y="238"/>
                    <a:pt x="206" y="238"/>
                  </a:cubicBezTo>
                  <a:cubicBezTo>
                    <a:pt x="196" y="256"/>
                    <a:pt x="196" y="256"/>
                    <a:pt x="196" y="256"/>
                  </a:cubicBezTo>
                  <a:cubicBezTo>
                    <a:pt x="177" y="281"/>
                    <a:pt x="177" y="281"/>
                    <a:pt x="177" y="281"/>
                  </a:cubicBezTo>
                  <a:cubicBezTo>
                    <a:pt x="152" y="282"/>
                    <a:pt x="152" y="282"/>
                    <a:pt x="152" y="282"/>
                  </a:cubicBezTo>
                  <a:cubicBezTo>
                    <a:pt x="134" y="280"/>
                    <a:pt x="134" y="280"/>
                    <a:pt x="134" y="280"/>
                  </a:cubicBezTo>
                  <a:cubicBezTo>
                    <a:pt x="133" y="258"/>
                    <a:pt x="133" y="258"/>
                    <a:pt x="133" y="258"/>
                  </a:cubicBezTo>
                  <a:cubicBezTo>
                    <a:pt x="126" y="262"/>
                    <a:pt x="126" y="262"/>
                    <a:pt x="126" y="262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76" y="321"/>
                    <a:pt x="76" y="321"/>
                    <a:pt x="76" y="321"/>
                  </a:cubicBezTo>
                  <a:cubicBezTo>
                    <a:pt x="61" y="332"/>
                    <a:pt x="61" y="332"/>
                    <a:pt x="61" y="332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76" y="363"/>
                    <a:pt x="76" y="363"/>
                    <a:pt x="76" y="363"/>
                  </a:cubicBezTo>
                  <a:cubicBezTo>
                    <a:pt x="51" y="362"/>
                    <a:pt x="51" y="362"/>
                    <a:pt x="51" y="362"/>
                  </a:cubicBezTo>
                  <a:cubicBezTo>
                    <a:pt x="43" y="367"/>
                    <a:pt x="43" y="367"/>
                    <a:pt x="43" y="367"/>
                  </a:cubicBezTo>
                  <a:cubicBezTo>
                    <a:pt x="38" y="396"/>
                    <a:pt x="38" y="396"/>
                    <a:pt x="38" y="39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69" y="404"/>
                    <a:pt x="69" y="404"/>
                    <a:pt x="69" y="404"/>
                  </a:cubicBezTo>
                  <a:cubicBezTo>
                    <a:pt x="86" y="397"/>
                    <a:pt x="86" y="397"/>
                    <a:pt x="86" y="397"/>
                  </a:cubicBezTo>
                  <a:cubicBezTo>
                    <a:pt x="86" y="386"/>
                    <a:pt x="86" y="386"/>
                    <a:pt x="86" y="386"/>
                  </a:cubicBezTo>
                  <a:cubicBezTo>
                    <a:pt x="101" y="372"/>
                    <a:pt x="101" y="372"/>
                    <a:pt x="101" y="372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22" y="360"/>
                    <a:pt x="122" y="360"/>
                    <a:pt x="122" y="360"/>
                  </a:cubicBezTo>
                  <a:cubicBezTo>
                    <a:pt x="134" y="357"/>
                    <a:pt x="134" y="357"/>
                    <a:pt x="134" y="357"/>
                  </a:cubicBezTo>
                  <a:cubicBezTo>
                    <a:pt x="152" y="368"/>
                    <a:pt x="152" y="368"/>
                    <a:pt x="152" y="368"/>
                  </a:cubicBezTo>
                  <a:cubicBezTo>
                    <a:pt x="170" y="378"/>
                    <a:pt x="170" y="378"/>
                    <a:pt x="170" y="378"/>
                  </a:cubicBezTo>
                  <a:cubicBezTo>
                    <a:pt x="170" y="389"/>
                    <a:pt x="170" y="389"/>
                    <a:pt x="170" y="389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74" y="394"/>
                    <a:pt x="174" y="394"/>
                    <a:pt x="174" y="394"/>
                  </a:cubicBezTo>
                  <a:cubicBezTo>
                    <a:pt x="174" y="384"/>
                    <a:pt x="174" y="384"/>
                    <a:pt x="174" y="384"/>
                  </a:cubicBezTo>
                  <a:cubicBezTo>
                    <a:pt x="179" y="379"/>
                    <a:pt x="179" y="379"/>
                    <a:pt x="179" y="379"/>
                  </a:cubicBezTo>
                  <a:cubicBezTo>
                    <a:pt x="158" y="370"/>
                    <a:pt x="158" y="370"/>
                    <a:pt x="158" y="370"/>
                  </a:cubicBezTo>
                  <a:cubicBezTo>
                    <a:pt x="142" y="356"/>
                    <a:pt x="142" y="356"/>
                    <a:pt x="142" y="356"/>
                  </a:cubicBezTo>
                  <a:cubicBezTo>
                    <a:pt x="152" y="346"/>
                    <a:pt x="152" y="346"/>
                    <a:pt x="152" y="346"/>
                  </a:cubicBezTo>
                  <a:cubicBezTo>
                    <a:pt x="174" y="360"/>
                    <a:pt x="174" y="360"/>
                    <a:pt x="174" y="360"/>
                  </a:cubicBezTo>
                  <a:cubicBezTo>
                    <a:pt x="184" y="371"/>
                    <a:pt x="184" y="371"/>
                    <a:pt x="184" y="371"/>
                  </a:cubicBezTo>
                  <a:cubicBezTo>
                    <a:pt x="190" y="389"/>
                    <a:pt x="190" y="389"/>
                    <a:pt x="190" y="389"/>
                  </a:cubicBezTo>
                  <a:cubicBezTo>
                    <a:pt x="174" y="408"/>
                    <a:pt x="174" y="408"/>
                    <a:pt x="174" y="408"/>
                  </a:cubicBezTo>
                  <a:cubicBezTo>
                    <a:pt x="190" y="409"/>
                    <a:pt x="190" y="409"/>
                    <a:pt x="190" y="409"/>
                  </a:cubicBezTo>
                  <a:cubicBezTo>
                    <a:pt x="197" y="395"/>
                    <a:pt x="197" y="395"/>
                    <a:pt x="197" y="395"/>
                  </a:cubicBezTo>
                  <a:cubicBezTo>
                    <a:pt x="203" y="381"/>
                    <a:pt x="203" y="381"/>
                    <a:pt x="203" y="381"/>
                  </a:cubicBezTo>
                  <a:cubicBezTo>
                    <a:pt x="218" y="377"/>
                    <a:pt x="218" y="377"/>
                    <a:pt x="218" y="377"/>
                  </a:cubicBezTo>
                  <a:cubicBezTo>
                    <a:pt x="233" y="357"/>
                    <a:pt x="233" y="357"/>
                    <a:pt x="233" y="357"/>
                  </a:cubicBezTo>
                  <a:cubicBezTo>
                    <a:pt x="241" y="338"/>
                    <a:pt x="241" y="338"/>
                    <a:pt x="241" y="338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2" y="343"/>
                    <a:pt x="259" y="339"/>
                  </a:cubicBezTo>
                  <a:cubicBezTo>
                    <a:pt x="255" y="335"/>
                    <a:pt x="282" y="331"/>
                    <a:pt x="282" y="331"/>
                  </a:cubicBezTo>
                  <a:cubicBezTo>
                    <a:pt x="269" y="355"/>
                    <a:pt x="269" y="355"/>
                    <a:pt x="269" y="355"/>
                  </a:cubicBezTo>
                  <a:cubicBezTo>
                    <a:pt x="290" y="364"/>
                    <a:pt x="290" y="364"/>
                    <a:pt x="290" y="364"/>
                  </a:cubicBezTo>
                  <a:cubicBezTo>
                    <a:pt x="279" y="376"/>
                    <a:pt x="279" y="376"/>
                    <a:pt x="279" y="376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42" y="379"/>
                    <a:pt x="242" y="379"/>
                    <a:pt x="242" y="379"/>
                  </a:cubicBezTo>
                  <a:cubicBezTo>
                    <a:pt x="220" y="393"/>
                    <a:pt x="220" y="393"/>
                    <a:pt x="220" y="393"/>
                  </a:cubicBezTo>
                  <a:cubicBezTo>
                    <a:pt x="232" y="407"/>
                    <a:pt x="232" y="407"/>
                    <a:pt x="232" y="407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248" y="433"/>
                    <a:pt x="248" y="433"/>
                    <a:pt x="248" y="433"/>
                  </a:cubicBezTo>
                  <a:cubicBezTo>
                    <a:pt x="215" y="428"/>
                    <a:pt x="215" y="428"/>
                    <a:pt x="215" y="428"/>
                  </a:cubicBezTo>
                  <a:cubicBezTo>
                    <a:pt x="168" y="433"/>
                    <a:pt x="168" y="433"/>
                    <a:pt x="168" y="433"/>
                  </a:cubicBezTo>
                  <a:cubicBezTo>
                    <a:pt x="145" y="418"/>
                    <a:pt x="145" y="418"/>
                    <a:pt x="145" y="418"/>
                  </a:cubicBezTo>
                  <a:cubicBezTo>
                    <a:pt x="130" y="394"/>
                    <a:pt x="130" y="394"/>
                    <a:pt x="130" y="394"/>
                  </a:cubicBezTo>
                  <a:cubicBezTo>
                    <a:pt x="66" y="412"/>
                    <a:pt x="66" y="412"/>
                    <a:pt x="66" y="412"/>
                  </a:cubicBezTo>
                  <a:cubicBezTo>
                    <a:pt x="57" y="406"/>
                    <a:pt x="57" y="406"/>
                    <a:pt x="57" y="406"/>
                  </a:cubicBezTo>
                  <a:cubicBezTo>
                    <a:pt x="45" y="434"/>
                    <a:pt x="45" y="434"/>
                    <a:pt x="45" y="434"/>
                  </a:cubicBezTo>
                  <a:cubicBezTo>
                    <a:pt x="13" y="473"/>
                    <a:pt x="13" y="473"/>
                    <a:pt x="13" y="473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30" y="550"/>
                    <a:pt x="30" y="550"/>
                    <a:pt x="30" y="550"/>
                  </a:cubicBezTo>
                  <a:cubicBezTo>
                    <a:pt x="63" y="565"/>
                    <a:pt x="63" y="565"/>
                    <a:pt x="63" y="565"/>
                  </a:cubicBezTo>
                  <a:cubicBezTo>
                    <a:pt x="99" y="556"/>
                    <a:pt x="99" y="556"/>
                    <a:pt x="99" y="556"/>
                  </a:cubicBezTo>
                  <a:cubicBezTo>
                    <a:pt x="132" y="568"/>
                    <a:pt x="132" y="568"/>
                    <a:pt x="132" y="568"/>
                  </a:cubicBezTo>
                  <a:cubicBezTo>
                    <a:pt x="128" y="595"/>
                    <a:pt x="128" y="595"/>
                    <a:pt x="128" y="595"/>
                  </a:cubicBezTo>
                  <a:cubicBezTo>
                    <a:pt x="151" y="639"/>
                    <a:pt x="151" y="639"/>
                    <a:pt x="151" y="639"/>
                  </a:cubicBezTo>
                  <a:cubicBezTo>
                    <a:pt x="133" y="659"/>
                    <a:pt x="133" y="659"/>
                    <a:pt x="133" y="659"/>
                  </a:cubicBezTo>
                  <a:cubicBezTo>
                    <a:pt x="161" y="712"/>
                    <a:pt x="161" y="712"/>
                    <a:pt x="161" y="712"/>
                  </a:cubicBezTo>
                  <a:cubicBezTo>
                    <a:pt x="171" y="755"/>
                    <a:pt x="171" y="755"/>
                    <a:pt x="171" y="755"/>
                  </a:cubicBezTo>
                  <a:cubicBezTo>
                    <a:pt x="183" y="758"/>
                    <a:pt x="183" y="758"/>
                    <a:pt x="183" y="758"/>
                  </a:cubicBezTo>
                  <a:cubicBezTo>
                    <a:pt x="183" y="758"/>
                    <a:pt x="223" y="740"/>
                    <a:pt x="226" y="737"/>
                  </a:cubicBezTo>
                  <a:cubicBezTo>
                    <a:pt x="230" y="734"/>
                    <a:pt x="250" y="711"/>
                    <a:pt x="250" y="711"/>
                  </a:cubicBezTo>
                  <a:cubicBezTo>
                    <a:pt x="254" y="689"/>
                    <a:pt x="254" y="689"/>
                    <a:pt x="254" y="689"/>
                  </a:cubicBezTo>
                  <a:cubicBezTo>
                    <a:pt x="274" y="669"/>
                    <a:pt x="274" y="669"/>
                    <a:pt x="274" y="669"/>
                  </a:cubicBezTo>
                  <a:cubicBezTo>
                    <a:pt x="274" y="669"/>
                    <a:pt x="285" y="646"/>
                    <a:pt x="285" y="641"/>
                  </a:cubicBezTo>
                  <a:cubicBezTo>
                    <a:pt x="285" y="637"/>
                    <a:pt x="282" y="610"/>
                    <a:pt x="282" y="610"/>
                  </a:cubicBezTo>
                  <a:cubicBezTo>
                    <a:pt x="304" y="587"/>
                    <a:pt x="304" y="587"/>
                    <a:pt x="304" y="587"/>
                  </a:cubicBezTo>
                  <a:cubicBezTo>
                    <a:pt x="323" y="567"/>
                    <a:pt x="323" y="567"/>
                    <a:pt x="323" y="567"/>
                  </a:cubicBezTo>
                  <a:cubicBezTo>
                    <a:pt x="313" y="549"/>
                    <a:pt x="313" y="549"/>
                    <a:pt x="313" y="549"/>
                  </a:cubicBezTo>
                  <a:cubicBezTo>
                    <a:pt x="292" y="524"/>
                    <a:pt x="292" y="524"/>
                    <a:pt x="292" y="524"/>
                  </a:cubicBezTo>
                  <a:cubicBezTo>
                    <a:pt x="264" y="484"/>
                    <a:pt x="264" y="484"/>
                    <a:pt x="264" y="484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67" y="458"/>
                    <a:pt x="267" y="458"/>
                    <a:pt x="267" y="45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305" y="532"/>
                    <a:pt x="305" y="532"/>
                    <a:pt x="305" y="532"/>
                  </a:cubicBezTo>
                  <a:cubicBezTo>
                    <a:pt x="339" y="530"/>
                    <a:pt x="339" y="530"/>
                    <a:pt x="339" y="530"/>
                  </a:cubicBezTo>
                  <a:cubicBezTo>
                    <a:pt x="354" y="507"/>
                    <a:pt x="354" y="507"/>
                    <a:pt x="354" y="507"/>
                  </a:cubicBezTo>
                  <a:cubicBezTo>
                    <a:pt x="384" y="494"/>
                    <a:pt x="384" y="494"/>
                    <a:pt x="384" y="494"/>
                  </a:cubicBezTo>
                  <a:cubicBezTo>
                    <a:pt x="373" y="476"/>
                    <a:pt x="373" y="476"/>
                    <a:pt x="373" y="476"/>
                  </a:cubicBezTo>
                  <a:cubicBezTo>
                    <a:pt x="350" y="472"/>
                    <a:pt x="350" y="472"/>
                    <a:pt x="350" y="472"/>
                  </a:cubicBezTo>
                  <a:cubicBezTo>
                    <a:pt x="328" y="448"/>
                    <a:pt x="328" y="448"/>
                    <a:pt x="328" y="448"/>
                  </a:cubicBezTo>
                  <a:cubicBezTo>
                    <a:pt x="344" y="456"/>
                    <a:pt x="344" y="456"/>
                    <a:pt x="344" y="456"/>
                  </a:cubicBezTo>
                  <a:cubicBezTo>
                    <a:pt x="385" y="463"/>
                    <a:pt x="385" y="463"/>
                    <a:pt x="385" y="463"/>
                  </a:cubicBezTo>
                  <a:cubicBezTo>
                    <a:pt x="411" y="457"/>
                    <a:pt x="411" y="457"/>
                    <a:pt x="411" y="457"/>
                  </a:cubicBezTo>
                  <a:cubicBezTo>
                    <a:pt x="444" y="481"/>
                    <a:pt x="444" y="481"/>
                    <a:pt x="444" y="481"/>
                  </a:cubicBezTo>
                  <a:cubicBezTo>
                    <a:pt x="457" y="503"/>
                    <a:pt x="457" y="503"/>
                    <a:pt x="457" y="503"/>
                  </a:cubicBezTo>
                  <a:cubicBezTo>
                    <a:pt x="483" y="545"/>
                    <a:pt x="483" y="545"/>
                    <a:pt x="483" y="545"/>
                  </a:cubicBezTo>
                  <a:cubicBezTo>
                    <a:pt x="488" y="519"/>
                    <a:pt x="488" y="519"/>
                    <a:pt x="488" y="519"/>
                  </a:cubicBezTo>
                  <a:cubicBezTo>
                    <a:pt x="506" y="496"/>
                    <a:pt x="506" y="496"/>
                    <a:pt x="506" y="496"/>
                  </a:cubicBezTo>
                  <a:cubicBezTo>
                    <a:pt x="544" y="476"/>
                    <a:pt x="544" y="476"/>
                    <a:pt x="544" y="476"/>
                  </a:cubicBezTo>
                  <a:cubicBezTo>
                    <a:pt x="575" y="502"/>
                    <a:pt x="575" y="502"/>
                    <a:pt x="575" y="502"/>
                  </a:cubicBezTo>
                  <a:cubicBezTo>
                    <a:pt x="570" y="518"/>
                    <a:pt x="570" y="518"/>
                    <a:pt x="570" y="51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604" y="579"/>
                    <a:pt x="604" y="579"/>
                    <a:pt x="604" y="579"/>
                  </a:cubicBezTo>
                  <a:cubicBezTo>
                    <a:pt x="612" y="564"/>
                    <a:pt x="612" y="564"/>
                    <a:pt x="612" y="564"/>
                  </a:cubicBezTo>
                  <a:cubicBezTo>
                    <a:pt x="587" y="549"/>
                    <a:pt x="587" y="549"/>
                    <a:pt x="587" y="549"/>
                  </a:cubicBezTo>
                  <a:cubicBezTo>
                    <a:pt x="587" y="549"/>
                    <a:pt x="584" y="533"/>
                    <a:pt x="584" y="530"/>
                  </a:cubicBezTo>
                  <a:cubicBezTo>
                    <a:pt x="584" y="529"/>
                    <a:pt x="584" y="529"/>
                    <a:pt x="585" y="529"/>
                  </a:cubicBezTo>
                  <a:cubicBezTo>
                    <a:pt x="589" y="529"/>
                    <a:pt x="597" y="533"/>
                    <a:pt x="597" y="533"/>
                  </a:cubicBezTo>
                  <a:cubicBezTo>
                    <a:pt x="616" y="547"/>
                    <a:pt x="616" y="547"/>
                    <a:pt x="616" y="547"/>
                  </a:cubicBezTo>
                  <a:cubicBezTo>
                    <a:pt x="633" y="529"/>
                    <a:pt x="633" y="529"/>
                    <a:pt x="633" y="529"/>
                  </a:cubicBezTo>
                  <a:cubicBezTo>
                    <a:pt x="614" y="506"/>
                    <a:pt x="614" y="506"/>
                    <a:pt x="614" y="506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680" y="467"/>
                    <a:pt x="680" y="467"/>
                    <a:pt x="680" y="467"/>
                  </a:cubicBezTo>
                  <a:cubicBezTo>
                    <a:pt x="697" y="445"/>
                    <a:pt x="697" y="445"/>
                    <a:pt x="697" y="445"/>
                  </a:cubicBezTo>
                  <a:cubicBezTo>
                    <a:pt x="685" y="423"/>
                    <a:pt x="685" y="423"/>
                    <a:pt x="685" y="423"/>
                  </a:cubicBezTo>
                  <a:cubicBezTo>
                    <a:pt x="681" y="394"/>
                    <a:pt x="681" y="394"/>
                    <a:pt x="681" y="394"/>
                  </a:cubicBezTo>
                  <a:cubicBezTo>
                    <a:pt x="681" y="394"/>
                    <a:pt x="696" y="384"/>
                    <a:pt x="699" y="383"/>
                  </a:cubicBezTo>
                  <a:cubicBezTo>
                    <a:pt x="699" y="382"/>
                    <a:pt x="700" y="382"/>
                    <a:pt x="700" y="382"/>
                  </a:cubicBezTo>
                  <a:cubicBezTo>
                    <a:pt x="704" y="382"/>
                    <a:pt x="713" y="388"/>
                    <a:pt x="713" y="388"/>
                  </a:cubicBezTo>
                  <a:cubicBezTo>
                    <a:pt x="717" y="409"/>
                    <a:pt x="717" y="409"/>
                    <a:pt x="717" y="409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5" y="396"/>
                    <a:pt x="735" y="396"/>
                    <a:pt x="735" y="396"/>
                  </a:cubicBezTo>
                  <a:cubicBezTo>
                    <a:pt x="726" y="376"/>
                    <a:pt x="726" y="376"/>
                    <a:pt x="726" y="376"/>
                  </a:cubicBezTo>
                  <a:cubicBezTo>
                    <a:pt x="747" y="367"/>
                    <a:pt x="747" y="367"/>
                    <a:pt x="747" y="367"/>
                  </a:cubicBezTo>
                  <a:cubicBezTo>
                    <a:pt x="762" y="366"/>
                    <a:pt x="762" y="366"/>
                    <a:pt x="762" y="366"/>
                  </a:cubicBezTo>
                  <a:cubicBezTo>
                    <a:pt x="775" y="340"/>
                    <a:pt x="775" y="340"/>
                    <a:pt x="775" y="340"/>
                  </a:cubicBezTo>
                  <a:cubicBezTo>
                    <a:pt x="790" y="308"/>
                    <a:pt x="790" y="308"/>
                    <a:pt x="790" y="308"/>
                  </a:cubicBezTo>
                  <a:cubicBezTo>
                    <a:pt x="790" y="286"/>
                    <a:pt x="790" y="286"/>
                    <a:pt x="790" y="286"/>
                  </a:cubicBezTo>
                  <a:cubicBezTo>
                    <a:pt x="765" y="277"/>
                    <a:pt x="765" y="277"/>
                    <a:pt x="765" y="277"/>
                  </a:cubicBezTo>
                  <a:cubicBezTo>
                    <a:pt x="781" y="253"/>
                    <a:pt x="781" y="253"/>
                    <a:pt x="781" y="253"/>
                  </a:cubicBezTo>
                  <a:cubicBezTo>
                    <a:pt x="812" y="243"/>
                    <a:pt x="812" y="243"/>
                    <a:pt x="812" y="243"/>
                  </a:cubicBezTo>
                  <a:cubicBezTo>
                    <a:pt x="849" y="247"/>
                    <a:pt x="849" y="247"/>
                    <a:pt x="849" y="247"/>
                  </a:cubicBezTo>
                  <a:cubicBezTo>
                    <a:pt x="868" y="225"/>
                    <a:pt x="868" y="225"/>
                    <a:pt x="868" y="225"/>
                  </a:cubicBezTo>
                  <a:cubicBezTo>
                    <a:pt x="902" y="216"/>
                    <a:pt x="902" y="216"/>
                    <a:pt x="902" y="216"/>
                  </a:cubicBezTo>
                  <a:cubicBezTo>
                    <a:pt x="895" y="234"/>
                    <a:pt x="895" y="234"/>
                    <a:pt x="895" y="234"/>
                  </a:cubicBezTo>
                  <a:cubicBezTo>
                    <a:pt x="865" y="274"/>
                    <a:pt x="865" y="274"/>
                    <a:pt x="865" y="274"/>
                  </a:cubicBezTo>
                  <a:cubicBezTo>
                    <a:pt x="877" y="303"/>
                    <a:pt x="877" y="303"/>
                    <a:pt x="877" y="303"/>
                  </a:cubicBezTo>
                  <a:cubicBezTo>
                    <a:pt x="877" y="303"/>
                    <a:pt x="915" y="233"/>
                    <a:pt x="921" y="233"/>
                  </a:cubicBezTo>
                  <a:cubicBezTo>
                    <a:pt x="926" y="233"/>
                    <a:pt x="959" y="216"/>
                    <a:pt x="959" y="216"/>
                  </a:cubicBezTo>
                  <a:cubicBezTo>
                    <a:pt x="968" y="205"/>
                    <a:pt x="968" y="205"/>
                    <a:pt x="968" y="205"/>
                  </a:cubicBezTo>
                  <a:cubicBezTo>
                    <a:pt x="999" y="173"/>
                    <a:pt x="999" y="173"/>
                    <a:pt x="999" y="173"/>
                  </a:cubicBezTo>
                  <a:cubicBezTo>
                    <a:pt x="1037" y="176"/>
                    <a:pt x="1037" y="176"/>
                    <a:pt x="1037" y="176"/>
                  </a:cubicBezTo>
                  <a:cubicBezTo>
                    <a:pt x="1031" y="156"/>
                    <a:pt x="1031" y="156"/>
                    <a:pt x="1031" y="156"/>
                  </a:cubicBezTo>
                  <a:cubicBezTo>
                    <a:pt x="958" y="123"/>
                    <a:pt x="958" y="123"/>
                    <a:pt x="958" y="123"/>
                  </a:cubicBezTo>
                  <a:cubicBezTo>
                    <a:pt x="920" y="125"/>
                    <a:pt x="920" y="125"/>
                    <a:pt x="920" y="125"/>
                  </a:cubicBezTo>
                  <a:cubicBezTo>
                    <a:pt x="856" y="106"/>
                    <a:pt x="856" y="106"/>
                    <a:pt x="856" y="106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773" y="101"/>
                    <a:pt x="773" y="101"/>
                    <a:pt x="773" y="101"/>
                  </a:cubicBezTo>
                  <a:cubicBezTo>
                    <a:pt x="728" y="96"/>
                    <a:pt x="728" y="96"/>
                    <a:pt x="728" y="96"/>
                  </a:cubicBezTo>
                  <a:cubicBezTo>
                    <a:pt x="733" y="67"/>
                    <a:pt x="733" y="67"/>
                    <a:pt x="733" y="67"/>
                  </a:cubicBezTo>
                  <a:cubicBezTo>
                    <a:pt x="709" y="64"/>
                    <a:pt x="709" y="64"/>
                    <a:pt x="709" y="64"/>
                  </a:cubicBezTo>
                  <a:cubicBezTo>
                    <a:pt x="691" y="76"/>
                    <a:pt x="691" y="76"/>
                    <a:pt x="691" y="76"/>
                  </a:cubicBezTo>
                  <a:cubicBezTo>
                    <a:pt x="675" y="67"/>
                    <a:pt x="675" y="67"/>
                    <a:pt x="675" y="67"/>
                  </a:cubicBezTo>
                  <a:cubicBezTo>
                    <a:pt x="622" y="67"/>
                    <a:pt x="622" y="67"/>
                    <a:pt x="622" y="67"/>
                  </a:cubicBezTo>
                  <a:cubicBezTo>
                    <a:pt x="650" y="46"/>
                    <a:pt x="650" y="46"/>
                    <a:pt x="650" y="46"/>
                  </a:cubicBezTo>
                  <a:cubicBezTo>
                    <a:pt x="650" y="22"/>
                    <a:pt x="650" y="22"/>
                    <a:pt x="650" y="22"/>
                  </a:cubicBezTo>
                  <a:cubicBezTo>
                    <a:pt x="611" y="0"/>
                    <a:pt x="611" y="0"/>
                    <a:pt x="611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6" name="Freeform 24"/>
            <p:cNvSpPr>
              <a:spLocks/>
            </p:cNvSpPr>
            <p:nvPr userDrawn="1"/>
          </p:nvSpPr>
          <p:spPr bwMode="auto">
            <a:xfrm>
              <a:off x="3965576" y="4310063"/>
              <a:ext cx="96838" cy="19843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18" y="30"/>
                </a:cxn>
                <a:cxn ang="0">
                  <a:pos x="0" y="71"/>
                </a:cxn>
                <a:cxn ang="0">
                  <a:pos x="0" y="125"/>
                </a:cxn>
                <a:cxn ang="0">
                  <a:pos x="29" y="121"/>
                </a:cxn>
                <a:cxn ang="0">
                  <a:pos x="61" y="59"/>
                </a:cxn>
                <a:cxn ang="0">
                  <a:pos x="55" y="0"/>
                </a:cxn>
              </a:cxnLst>
              <a:rect l="0" t="0" r="r" b="b"/>
              <a:pathLst>
                <a:path w="61" h="125">
                  <a:moveTo>
                    <a:pt x="55" y="0"/>
                  </a:moveTo>
                  <a:lnTo>
                    <a:pt x="18" y="30"/>
                  </a:lnTo>
                  <a:lnTo>
                    <a:pt x="0" y="71"/>
                  </a:lnTo>
                  <a:lnTo>
                    <a:pt x="0" y="125"/>
                  </a:lnTo>
                  <a:lnTo>
                    <a:pt x="29" y="121"/>
                  </a:lnTo>
                  <a:lnTo>
                    <a:pt x="61" y="5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auto">
            <a:xfrm>
              <a:off x="3965576" y="4310063"/>
              <a:ext cx="96838" cy="19843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18" y="30"/>
                </a:cxn>
                <a:cxn ang="0">
                  <a:pos x="0" y="71"/>
                </a:cxn>
                <a:cxn ang="0">
                  <a:pos x="0" y="125"/>
                </a:cxn>
                <a:cxn ang="0">
                  <a:pos x="29" y="121"/>
                </a:cxn>
                <a:cxn ang="0">
                  <a:pos x="61" y="59"/>
                </a:cxn>
                <a:cxn ang="0">
                  <a:pos x="55" y="0"/>
                </a:cxn>
              </a:cxnLst>
              <a:rect l="0" t="0" r="r" b="b"/>
              <a:pathLst>
                <a:path w="61" h="125">
                  <a:moveTo>
                    <a:pt x="55" y="0"/>
                  </a:moveTo>
                  <a:lnTo>
                    <a:pt x="18" y="30"/>
                  </a:lnTo>
                  <a:lnTo>
                    <a:pt x="0" y="71"/>
                  </a:lnTo>
                  <a:lnTo>
                    <a:pt x="0" y="125"/>
                  </a:lnTo>
                  <a:lnTo>
                    <a:pt x="29" y="121"/>
                  </a:lnTo>
                  <a:lnTo>
                    <a:pt x="61" y="59"/>
                  </a:lnTo>
                  <a:lnTo>
                    <a:pt x="5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8" name="Freeform 26"/>
            <p:cNvSpPr>
              <a:spLocks/>
            </p:cNvSpPr>
            <p:nvPr userDrawn="1"/>
          </p:nvSpPr>
          <p:spPr bwMode="auto">
            <a:xfrm>
              <a:off x="4856163" y="4086225"/>
              <a:ext cx="357188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0"/>
                </a:cxn>
                <a:cxn ang="0">
                  <a:pos x="30" y="45"/>
                </a:cxn>
                <a:cxn ang="0">
                  <a:pos x="54" y="51"/>
                </a:cxn>
                <a:cxn ang="0">
                  <a:pos x="78" y="57"/>
                </a:cxn>
                <a:cxn ang="0">
                  <a:pos x="112" y="62"/>
                </a:cxn>
                <a:cxn ang="0">
                  <a:pos x="98" y="48"/>
                </a:cxn>
                <a:cxn ang="0">
                  <a:pos x="62" y="41"/>
                </a:cxn>
                <a:cxn ang="0">
                  <a:pos x="34" y="36"/>
                </a:cxn>
                <a:cxn ang="0">
                  <a:pos x="30" y="27"/>
                </a:cxn>
                <a:cxn ang="0">
                  <a:pos x="20" y="7"/>
                </a:cxn>
                <a:cxn ang="0">
                  <a:pos x="0" y="0"/>
                </a:cxn>
              </a:cxnLst>
              <a:rect l="0" t="0" r="r" b="b"/>
              <a:pathLst>
                <a:path w="112" h="62">
                  <a:moveTo>
                    <a:pt x="0" y="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27" y="42"/>
                    <a:pt x="30" y="45"/>
                  </a:cubicBezTo>
                  <a:cubicBezTo>
                    <a:pt x="32" y="48"/>
                    <a:pt x="54" y="51"/>
                    <a:pt x="54" y="51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9" name="Freeform 27"/>
            <p:cNvSpPr>
              <a:spLocks/>
            </p:cNvSpPr>
            <p:nvPr userDrawn="1"/>
          </p:nvSpPr>
          <p:spPr bwMode="auto">
            <a:xfrm>
              <a:off x="4540251" y="3971925"/>
              <a:ext cx="41275" cy="539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22"/>
                </a:cxn>
                <a:cxn ang="0">
                  <a:pos x="24" y="34"/>
                </a:cxn>
                <a:cxn ang="0">
                  <a:pos x="26" y="14"/>
                </a:cxn>
                <a:cxn ang="0">
                  <a:pos x="12" y="0"/>
                </a:cxn>
              </a:cxnLst>
              <a:rect l="0" t="0" r="r" b="b"/>
              <a:pathLst>
                <a:path w="26" h="34">
                  <a:moveTo>
                    <a:pt x="12" y="0"/>
                  </a:moveTo>
                  <a:lnTo>
                    <a:pt x="0" y="22"/>
                  </a:lnTo>
                  <a:lnTo>
                    <a:pt x="24" y="34"/>
                  </a:lnTo>
                  <a:lnTo>
                    <a:pt x="26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auto">
            <a:xfrm>
              <a:off x="4540251" y="3971925"/>
              <a:ext cx="41275" cy="539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22"/>
                </a:cxn>
                <a:cxn ang="0">
                  <a:pos x="24" y="34"/>
                </a:cxn>
                <a:cxn ang="0">
                  <a:pos x="26" y="14"/>
                </a:cxn>
                <a:cxn ang="0">
                  <a:pos x="12" y="0"/>
                </a:cxn>
              </a:cxnLst>
              <a:rect l="0" t="0" r="r" b="b"/>
              <a:pathLst>
                <a:path w="26" h="34">
                  <a:moveTo>
                    <a:pt x="12" y="0"/>
                  </a:moveTo>
                  <a:lnTo>
                    <a:pt x="0" y="22"/>
                  </a:lnTo>
                  <a:lnTo>
                    <a:pt x="24" y="34"/>
                  </a:lnTo>
                  <a:lnTo>
                    <a:pt x="26" y="14"/>
                  </a:lnTo>
                  <a:lnTo>
                    <a:pt x="1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1" name="Freeform 29"/>
            <p:cNvSpPr>
              <a:spLocks/>
            </p:cNvSpPr>
            <p:nvPr userDrawn="1"/>
          </p:nvSpPr>
          <p:spPr bwMode="auto">
            <a:xfrm>
              <a:off x="5059363" y="4278313"/>
              <a:ext cx="682625" cy="457200"/>
            </a:xfrm>
            <a:custGeom>
              <a:avLst/>
              <a:gdLst/>
              <a:ahLst/>
              <a:cxnLst>
                <a:cxn ang="0">
                  <a:pos x="155" y="0"/>
                </a:cxn>
                <a:cxn ang="0">
                  <a:pos x="144" y="29"/>
                </a:cxn>
                <a:cxn ang="0">
                  <a:pos x="126" y="17"/>
                </a:cxn>
                <a:cxn ang="0">
                  <a:pos x="121" y="5"/>
                </a:cxn>
                <a:cxn ang="0">
                  <a:pos x="91" y="8"/>
                </a:cxn>
                <a:cxn ang="0">
                  <a:pos x="84" y="23"/>
                </a:cxn>
                <a:cxn ang="0">
                  <a:pos x="57" y="15"/>
                </a:cxn>
                <a:cxn ang="0">
                  <a:pos x="51" y="28"/>
                </a:cxn>
                <a:cxn ang="0">
                  <a:pos x="53" y="48"/>
                </a:cxn>
                <a:cxn ang="0">
                  <a:pos x="18" y="50"/>
                </a:cxn>
                <a:cxn ang="0">
                  <a:pos x="0" y="72"/>
                </a:cxn>
                <a:cxn ang="0">
                  <a:pos x="15" y="93"/>
                </a:cxn>
                <a:cxn ang="0">
                  <a:pos x="20" y="122"/>
                </a:cxn>
                <a:cxn ang="0">
                  <a:pos x="66" y="119"/>
                </a:cxn>
                <a:cxn ang="0">
                  <a:pos x="99" y="105"/>
                </a:cxn>
                <a:cxn ang="0">
                  <a:pos x="127" y="113"/>
                </a:cxn>
                <a:cxn ang="0">
                  <a:pos x="143" y="130"/>
                </a:cxn>
                <a:cxn ang="0">
                  <a:pos x="155" y="141"/>
                </a:cxn>
                <a:cxn ang="0">
                  <a:pos x="180" y="143"/>
                </a:cxn>
                <a:cxn ang="0">
                  <a:pos x="192" y="121"/>
                </a:cxn>
                <a:cxn ang="0">
                  <a:pos x="214" y="85"/>
                </a:cxn>
                <a:cxn ang="0">
                  <a:pos x="176" y="45"/>
                </a:cxn>
                <a:cxn ang="0">
                  <a:pos x="162" y="19"/>
                </a:cxn>
                <a:cxn ang="0">
                  <a:pos x="155" y="0"/>
                </a:cxn>
              </a:cxnLst>
              <a:rect l="0" t="0" r="r" b="b"/>
              <a:pathLst>
                <a:path w="214" h="143">
                  <a:moveTo>
                    <a:pt x="155" y="0"/>
                  </a:moveTo>
                  <a:cubicBezTo>
                    <a:pt x="144" y="29"/>
                    <a:pt x="144" y="29"/>
                    <a:pt x="144" y="29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127" y="113"/>
                    <a:pt x="127" y="113"/>
                    <a:pt x="127" y="113"/>
                  </a:cubicBezTo>
                  <a:cubicBezTo>
                    <a:pt x="143" y="130"/>
                    <a:pt x="143" y="130"/>
                    <a:pt x="143" y="130"/>
                  </a:cubicBezTo>
                  <a:cubicBezTo>
                    <a:pt x="155" y="141"/>
                    <a:pt x="155" y="141"/>
                    <a:pt x="155" y="141"/>
                  </a:cubicBezTo>
                  <a:cubicBezTo>
                    <a:pt x="180" y="143"/>
                    <a:pt x="180" y="143"/>
                    <a:pt x="180" y="143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180" y="47"/>
                    <a:pt x="176" y="45"/>
                  </a:cubicBezTo>
                  <a:cubicBezTo>
                    <a:pt x="173" y="43"/>
                    <a:pt x="162" y="19"/>
                    <a:pt x="162" y="19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2" name="Freeform 30"/>
            <p:cNvSpPr>
              <a:spLocks/>
            </p:cNvSpPr>
            <p:nvPr userDrawn="1"/>
          </p:nvSpPr>
          <p:spPr bwMode="auto">
            <a:xfrm>
              <a:off x="5589588" y="4783138"/>
              <a:ext cx="50800" cy="508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2"/>
                </a:cxn>
                <a:cxn ang="0">
                  <a:pos x="16" y="32"/>
                </a:cxn>
                <a:cxn ang="0">
                  <a:pos x="32" y="0"/>
                </a:cxn>
              </a:cxnLst>
              <a:rect l="0" t="0" r="r" b="b"/>
              <a:pathLst>
                <a:path w="32" h="32">
                  <a:moveTo>
                    <a:pt x="32" y="0"/>
                  </a:moveTo>
                  <a:lnTo>
                    <a:pt x="0" y="2"/>
                  </a:lnTo>
                  <a:lnTo>
                    <a:pt x="16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3" name="Freeform 31"/>
            <p:cNvSpPr>
              <a:spLocks/>
            </p:cNvSpPr>
            <p:nvPr userDrawn="1"/>
          </p:nvSpPr>
          <p:spPr bwMode="auto">
            <a:xfrm>
              <a:off x="5589588" y="4783138"/>
              <a:ext cx="50800" cy="508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2"/>
                </a:cxn>
                <a:cxn ang="0">
                  <a:pos x="16" y="32"/>
                </a:cxn>
                <a:cxn ang="0">
                  <a:pos x="32" y="0"/>
                </a:cxn>
              </a:cxnLst>
              <a:rect l="0" t="0" r="r" b="b"/>
              <a:pathLst>
                <a:path w="32" h="32">
                  <a:moveTo>
                    <a:pt x="32" y="0"/>
                  </a:moveTo>
                  <a:lnTo>
                    <a:pt x="0" y="2"/>
                  </a:lnTo>
                  <a:lnTo>
                    <a:pt x="16" y="32"/>
                  </a:lnTo>
                  <a:lnTo>
                    <a:pt x="3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4" name="Freeform 32"/>
            <p:cNvSpPr>
              <a:spLocks noEditPoints="1"/>
            </p:cNvSpPr>
            <p:nvPr userDrawn="1"/>
          </p:nvSpPr>
          <p:spPr bwMode="auto">
            <a:xfrm>
              <a:off x="5937251" y="4667250"/>
              <a:ext cx="171450" cy="255588"/>
            </a:xfrm>
            <a:custGeom>
              <a:avLst/>
              <a:gdLst/>
              <a:ahLst/>
              <a:cxnLst>
                <a:cxn ang="0">
                  <a:pos x="64" y="75"/>
                </a:cxn>
                <a:cxn ang="0">
                  <a:pos x="28" y="111"/>
                </a:cxn>
                <a:cxn ang="0">
                  <a:pos x="0" y="137"/>
                </a:cxn>
                <a:cxn ang="0">
                  <a:pos x="24" y="151"/>
                </a:cxn>
                <a:cxn ang="0">
                  <a:pos x="42" y="161"/>
                </a:cxn>
                <a:cxn ang="0">
                  <a:pos x="44" y="155"/>
                </a:cxn>
                <a:cxn ang="0">
                  <a:pos x="56" y="105"/>
                </a:cxn>
                <a:cxn ang="0">
                  <a:pos x="66" y="75"/>
                </a:cxn>
                <a:cxn ang="0">
                  <a:pos x="64" y="75"/>
                </a:cxn>
                <a:cxn ang="0">
                  <a:pos x="80" y="0"/>
                </a:cxn>
                <a:cxn ang="0">
                  <a:pos x="68" y="17"/>
                </a:cxn>
                <a:cxn ang="0">
                  <a:pos x="68" y="49"/>
                </a:cxn>
                <a:cxn ang="0">
                  <a:pos x="66" y="75"/>
                </a:cxn>
                <a:cxn ang="0">
                  <a:pos x="66" y="75"/>
                </a:cxn>
                <a:cxn ang="0">
                  <a:pos x="84" y="79"/>
                </a:cxn>
                <a:cxn ang="0">
                  <a:pos x="98" y="55"/>
                </a:cxn>
                <a:cxn ang="0">
                  <a:pos x="108" y="29"/>
                </a:cxn>
                <a:cxn ang="0">
                  <a:pos x="80" y="0"/>
                </a:cxn>
              </a:cxnLst>
              <a:rect l="0" t="0" r="r" b="b"/>
              <a:pathLst>
                <a:path w="108" h="161">
                  <a:moveTo>
                    <a:pt x="64" y="75"/>
                  </a:moveTo>
                  <a:lnTo>
                    <a:pt x="28" y="111"/>
                  </a:lnTo>
                  <a:lnTo>
                    <a:pt x="0" y="137"/>
                  </a:lnTo>
                  <a:lnTo>
                    <a:pt x="24" y="151"/>
                  </a:lnTo>
                  <a:lnTo>
                    <a:pt x="42" y="161"/>
                  </a:lnTo>
                  <a:lnTo>
                    <a:pt x="44" y="155"/>
                  </a:lnTo>
                  <a:lnTo>
                    <a:pt x="56" y="105"/>
                  </a:lnTo>
                  <a:lnTo>
                    <a:pt x="66" y="75"/>
                  </a:lnTo>
                  <a:lnTo>
                    <a:pt x="64" y="75"/>
                  </a:lnTo>
                  <a:close/>
                  <a:moveTo>
                    <a:pt x="80" y="0"/>
                  </a:moveTo>
                  <a:lnTo>
                    <a:pt x="68" y="17"/>
                  </a:lnTo>
                  <a:lnTo>
                    <a:pt x="68" y="49"/>
                  </a:lnTo>
                  <a:lnTo>
                    <a:pt x="66" y="75"/>
                  </a:lnTo>
                  <a:lnTo>
                    <a:pt x="66" y="75"/>
                  </a:lnTo>
                  <a:lnTo>
                    <a:pt x="84" y="79"/>
                  </a:lnTo>
                  <a:lnTo>
                    <a:pt x="98" y="55"/>
                  </a:lnTo>
                  <a:lnTo>
                    <a:pt x="108" y="2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5" name="Freeform 33"/>
            <p:cNvSpPr>
              <a:spLocks noEditPoints="1"/>
            </p:cNvSpPr>
            <p:nvPr userDrawn="1"/>
          </p:nvSpPr>
          <p:spPr bwMode="auto">
            <a:xfrm>
              <a:off x="5937251" y="4667250"/>
              <a:ext cx="171450" cy="255588"/>
            </a:xfrm>
            <a:custGeom>
              <a:avLst/>
              <a:gdLst/>
              <a:ahLst/>
              <a:cxnLst>
                <a:cxn ang="0">
                  <a:pos x="64" y="75"/>
                </a:cxn>
                <a:cxn ang="0">
                  <a:pos x="28" y="111"/>
                </a:cxn>
                <a:cxn ang="0">
                  <a:pos x="0" y="137"/>
                </a:cxn>
                <a:cxn ang="0">
                  <a:pos x="24" y="151"/>
                </a:cxn>
                <a:cxn ang="0">
                  <a:pos x="42" y="161"/>
                </a:cxn>
                <a:cxn ang="0">
                  <a:pos x="44" y="155"/>
                </a:cxn>
                <a:cxn ang="0">
                  <a:pos x="56" y="105"/>
                </a:cxn>
                <a:cxn ang="0">
                  <a:pos x="66" y="75"/>
                </a:cxn>
                <a:cxn ang="0">
                  <a:pos x="64" y="75"/>
                </a:cxn>
                <a:cxn ang="0">
                  <a:pos x="80" y="0"/>
                </a:cxn>
                <a:cxn ang="0">
                  <a:pos x="68" y="17"/>
                </a:cxn>
                <a:cxn ang="0">
                  <a:pos x="68" y="49"/>
                </a:cxn>
                <a:cxn ang="0">
                  <a:pos x="66" y="75"/>
                </a:cxn>
                <a:cxn ang="0">
                  <a:pos x="66" y="75"/>
                </a:cxn>
                <a:cxn ang="0">
                  <a:pos x="84" y="79"/>
                </a:cxn>
                <a:cxn ang="0">
                  <a:pos x="98" y="55"/>
                </a:cxn>
                <a:cxn ang="0">
                  <a:pos x="108" y="29"/>
                </a:cxn>
                <a:cxn ang="0">
                  <a:pos x="80" y="0"/>
                </a:cxn>
              </a:cxnLst>
              <a:rect l="0" t="0" r="r" b="b"/>
              <a:pathLst>
                <a:path w="108" h="161">
                  <a:moveTo>
                    <a:pt x="64" y="75"/>
                  </a:moveTo>
                  <a:lnTo>
                    <a:pt x="28" y="111"/>
                  </a:lnTo>
                  <a:lnTo>
                    <a:pt x="0" y="137"/>
                  </a:lnTo>
                  <a:lnTo>
                    <a:pt x="24" y="151"/>
                  </a:lnTo>
                  <a:lnTo>
                    <a:pt x="42" y="161"/>
                  </a:lnTo>
                  <a:lnTo>
                    <a:pt x="44" y="155"/>
                  </a:lnTo>
                  <a:lnTo>
                    <a:pt x="56" y="105"/>
                  </a:lnTo>
                  <a:lnTo>
                    <a:pt x="66" y="75"/>
                  </a:lnTo>
                  <a:lnTo>
                    <a:pt x="64" y="75"/>
                  </a:lnTo>
                  <a:moveTo>
                    <a:pt x="80" y="0"/>
                  </a:moveTo>
                  <a:lnTo>
                    <a:pt x="68" y="17"/>
                  </a:lnTo>
                  <a:lnTo>
                    <a:pt x="68" y="49"/>
                  </a:lnTo>
                  <a:lnTo>
                    <a:pt x="66" y="75"/>
                  </a:lnTo>
                  <a:lnTo>
                    <a:pt x="66" y="75"/>
                  </a:lnTo>
                  <a:lnTo>
                    <a:pt x="84" y="79"/>
                  </a:lnTo>
                  <a:lnTo>
                    <a:pt x="98" y="55"/>
                  </a:lnTo>
                  <a:lnTo>
                    <a:pt x="108" y="29"/>
                  </a:lnTo>
                  <a:lnTo>
                    <a:pt x="8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6" name="Freeform 34"/>
            <p:cNvSpPr>
              <a:spLocks/>
            </p:cNvSpPr>
            <p:nvPr userDrawn="1"/>
          </p:nvSpPr>
          <p:spPr bwMode="auto">
            <a:xfrm>
              <a:off x="5365751" y="3368675"/>
              <a:ext cx="227013" cy="25558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97" y="22"/>
                </a:cxn>
                <a:cxn ang="0">
                  <a:pos x="105" y="50"/>
                </a:cxn>
                <a:cxn ang="0">
                  <a:pos x="53" y="111"/>
                </a:cxn>
                <a:cxn ang="0">
                  <a:pos x="20" y="113"/>
                </a:cxn>
                <a:cxn ang="0">
                  <a:pos x="0" y="161"/>
                </a:cxn>
                <a:cxn ang="0">
                  <a:pos x="53" y="129"/>
                </a:cxn>
                <a:cxn ang="0">
                  <a:pos x="103" y="109"/>
                </a:cxn>
                <a:cxn ang="0">
                  <a:pos x="113" y="72"/>
                </a:cxn>
                <a:cxn ang="0">
                  <a:pos x="127" y="32"/>
                </a:cxn>
                <a:cxn ang="0">
                  <a:pos x="143" y="14"/>
                </a:cxn>
                <a:cxn ang="0">
                  <a:pos x="125" y="0"/>
                </a:cxn>
              </a:cxnLst>
              <a:rect l="0" t="0" r="r" b="b"/>
              <a:pathLst>
                <a:path w="143" h="161">
                  <a:moveTo>
                    <a:pt x="125" y="0"/>
                  </a:moveTo>
                  <a:lnTo>
                    <a:pt x="97" y="22"/>
                  </a:lnTo>
                  <a:lnTo>
                    <a:pt x="105" y="50"/>
                  </a:lnTo>
                  <a:lnTo>
                    <a:pt x="53" y="111"/>
                  </a:lnTo>
                  <a:lnTo>
                    <a:pt x="20" y="113"/>
                  </a:lnTo>
                  <a:lnTo>
                    <a:pt x="0" y="161"/>
                  </a:lnTo>
                  <a:lnTo>
                    <a:pt x="53" y="129"/>
                  </a:lnTo>
                  <a:lnTo>
                    <a:pt x="103" y="109"/>
                  </a:lnTo>
                  <a:lnTo>
                    <a:pt x="113" y="72"/>
                  </a:lnTo>
                  <a:lnTo>
                    <a:pt x="127" y="32"/>
                  </a:lnTo>
                  <a:lnTo>
                    <a:pt x="143" y="14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7" name="Freeform 35"/>
            <p:cNvSpPr>
              <a:spLocks/>
            </p:cNvSpPr>
            <p:nvPr userDrawn="1"/>
          </p:nvSpPr>
          <p:spPr bwMode="auto">
            <a:xfrm>
              <a:off x="5365751" y="3368675"/>
              <a:ext cx="227013" cy="25558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97" y="22"/>
                </a:cxn>
                <a:cxn ang="0">
                  <a:pos x="105" y="50"/>
                </a:cxn>
                <a:cxn ang="0">
                  <a:pos x="53" y="111"/>
                </a:cxn>
                <a:cxn ang="0">
                  <a:pos x="20" y="113"/>
                </a:cxn>
                <a:cxn ang="0">
                  <a:pos x="0" y="161"/>
                </a:cxn>
                <a:cxn ang="0">
                  <a:pos x="53" y="129"/>
                </a:cxn>
                <a:cxn ang="0">
                  <a:pos x="103" y="109"/>
                </a:cxn>
                <a:cxn ang="0">
                  <a:pos x="113" y="72"/>
                </a:cxn>
                <a:cxn ang="0">
                  <a:pos x="127" y="32"/>
                </a:cxn>
                <a:cxn ang="0">
                  <a:pos x="143" y="14"/>
                </a:cxn>
                <a:cxn ang="0">
                  <a:pos x="125" y="0"/>
                </a:cxn>
              </a:cxnLst>
              <a:rect l="0" t="0" r="r" b="b"/>
              <a:pathLst>
                <a:path w="143" h="161">
                  <a:moveTo>
                    <a:pt x="125" y="0"/>
                  </a:moveTo>
                  <a:lnTo>
                    <a:pt x="97" y="22"/>
                  </a:lnTo>
                  <a:lnTo>
                    <a:pt x="105" y="50"/>
                  </a:lnTo>
                  <a:lnTo>
                    <a:pt x="53" y="111"/>
                  </a:lnTo>
                  <a:lnTo>
                    <a:pt x="20" y="113"/>
                  </a:lnTo>
                  <a:lnTo>
                    <a:pt x="0" y="161"/>
                  </a:lnTo>
                  <a:lnTo>
                    <a:pt x="53" y="129"/>
                  </a:lnTo>
                  <a:lnTo>
                    <a:pt x="103" y="109"/>
                  </a:lnTo>
                  <a:lnTo>
                    <a:pt x="113" y="72"/>
                  </a:lnTo>
                  <a:lnTo>
                    <a:pt x="127" y="32"/>
                  </a:lnTo>
                  <a:lnTo>
                    <a:pt x="143" y="14"/>
                  </a:lnTo>
                  <a:lnTo>
                    <a:pt x="12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8" name="Freeform 36"/>
            <p:cNvSpPr>
              <a:spLocks/>
            </p:cNvSpPr>
            <p:nvPr userDrawn="1"/>
          </p:nvSpPr>
          <p:spPr bwMode="auto">
            <a:xfrm>
              <a:off x="5545138" y="3160713"/>
              <a:ext cx="31750" cy="160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4"/>
                </a:cxn>
                <a:cxn ang="0">
                  <a:pos x="1" y="35"/>
                </a:cxn>
                <a:cxn ang="0">
                  <a:pos x="1" y="50"/>
                </a:cxn>
                <a:cxn ang="0">
                  <a:pos x="9" y="40"/>
                </a:cxn>
                <a:cxn ang="0">
                  <a:pos x="9" y="32"/>
                </a:cxn>
                <a:cxn ang="0">
                  <a:pos x="10" y="12"/>
                </a:cxn>
                <a:cxn ang="0">
                  <a:pos x="5" y="0"/>
                </a:cxn>
              </a:cxnLst>
              <a:rect l="0" t="0" r="r" b="b"/>
              <a:pathLst>
                <a:path w="10" h="50">
                  <a:moveTo>
                    <a:pt x="5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47"/>
                    <a:pt x="1" y="5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9" name="Freeform 37"/>
            <p:cNvSpPr>
              <a:spLocks/>
            </p:cNvSpPr>
            <p:nvPr userDrawn="1"/>
          </p:nvSpPr>
          <p:spPr bwMode="auto">
            <a:xfrm>
              <a:off x="4075113" y="2263775"/>
              <a:ext cx="287338" cy="3286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4" y="15"/>
                </a:cxn>
                <a:cxn ang="0">
                  <a:pos x="33" y="42"/>
                </a:cxn>
                <a:cxn ang="0">
                  <a:pos x="5" y="88"/>
                </a:cxn>
                <a:cxn ang="0">
                  <a:pos x="30" y="103"/>
                </a:cxn>
                <a:cxn ang="0">
                  <a:pos x="27" y="83"/>
                </a:cxn>
                <a:cxn ang="0">
                  <a:pos x="38" y="53"/>
                </a:cxn>
                <a:cxn ang="0">
                  <a:pos x="66" y="26"/>
                </a:cxn>
                <a:cxn ang="0">
                  <a:pos x="87" y="16"/>
                </a:cxn>
                <a:cxn ang="0">
                  <a:pos x="90" y="0"/>
                </a:cxn>
              </a:cxnLst>
              <a:rect l="0" t="0" r="r" b="b"/>
              <a:pathLst>
                <a:path w="90" h="103">
                  <a:moveTo>
                    <a:pt x="90" y="0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0" y="84"/>
                    <a:pt x="5" y="88"/>
                  </a:cubicBezTo>
                  <a:cubicBezTo>
                    <a:pt x="9" y="91"/>
                    <a:pt x="30" y="103"/>
                    <a:pt x="30" y="10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0" name="Freeform 38"/>
            <p:cNvSpPr>
              <a:spLocks/>
            </p:cNvSpPr>
            <p:nvPr userDrawn="1"/>
          </p:nvSpPr>
          <p:spPr bwMode="auto">
            <a:xfrm>
              <a:off x="4754563" y="1919288"/>
              <a:ext cx="79375" cy="1016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44"/>
                </a:cxn>
                <a:cxn ang="0">
                  <a:pos x="16" y="64"/>
                </a:cxn>
                <a:cxn ang="0">
                  <a:pos x="50" y="52"/>
                </a:cxn>
                <a:cxn ang="0">
                  <a:pos x="50" y="22"/>
                </a:cxn>
                <a:cxn ang="0">
                  <a:pos x="38" y="0"/>
                </a:cxn>
              </a:cxnLst>
              <a:rect l="0" t="0" r="r" b="b"/>
              <a:pathLst>
                <a:path w="50" h="64">
                  <a:moveTo>
                    <a:pt x="38" y="0"/>
                  </a:moveTo>
                  <a:lnTo>
                    <a:pt x="0" y="44"/>
                  </a:lnTo>
                  <a:lnTo>
                    <a:pt x="16" y="64"/>
                  </a:lnTo>
                  <a:lnTo>
                    <a:pt x="50" y="52"/>
                  </a:lnTo>
                  <a:lnTo>
                    <a:pt x="5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1" name="Freeform 39"/>
            <p:cNvSpPr>
              <a:spLocks/>
            </p:cNvSpPr>
            <p:nvPr userDrawn="1"/>
          </p:nvSpPr>
          <p:spPr bwMode="auto">
            <a:xfrm>
              <a:off x="4754563" y="1919288"/>
              <a:ext cx="79375" cy="1016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44"/>
                </a:cxn>
                <a:cxn ang="0">
                  <a:pos x="16" y="64"/>
                </a:cxn>
                <a:cxn ang="0">
                  <a:pos x="50" y="52"/>
                </a:cxn>
                <a:cxn ang="0">
                  <a:pos x="50" y="22"/>
                </a:cxn>
                <a:cxn ang="0">
                  <a:pos x="38" y="0"/>
                </a:cxn>
              </a:cxnLst>
              <a:rect l="0" t="0" r="r" b="b"/>
              <a:pathLst>
                <a:path w="50" h="64">
                  <a:moveTo>
                    <a:pt x="38" y="0"/>
                  </a:moveTo>
                  <a:lnTo>
                    <a:pt x="0" y="44"/>
                  </a:lnTo>
                  <a:lnTo>
                    <a:pt x="16" y="64"/>
                  </a:lnTo>
                  <a:lnTo>
                    <a:pt x="50" y="52"/>
                  </a:lnTo>
                  <a:lnTo>
                    <a:pt x="50" y="22"/>
                  </a:lnTo>
                  <a:lnTo>
                    <a:pt x="3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2" name="Freeform 40"/>
            <p:cNvSpPr>
              <a:spLocks/>
            </p:cNvSpPr>
            <p:nvPr userDrawn="1"/>
          </p:nvSpPr>
          <p:spPr bwMode="auto">
            <a:xfrm>
              <a:off x="4760913" y="2017713"/>
              <a:ext cx="104775" cy="11271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20" y="20"/>
                </a:cxn>
                <a:cxn ang="0">
                  <a:pos x="0" y="55"/>
                </a:cxn>
                <a:cxn ang="0">
                  <a:pos x="42" y="71"/>
                </a:cxn>
                <a:cxn ang="0">
                  <a:pos x="66" y="50"/>
                </a:cxn>
                <a:cxn ang="0">
                  <a:pos x="58" y="0"/>
                </a:cxn>
              </a:cxnLst>
              <a:rect l="0" t="0" r="r" b="b"/>
              <a:pathLst>
                <a:path w="66" h="71">
                  <a:moveTo>
                    <a:pt x="58" y="0"/>
                  </a:moveTo>
                  <a:lnTo>
                    <a:pt x="20" y="20"/>
                  </a:lnTo>
                  <a:lnTo>
                    <a:pt x="0" y="55"/>
                  </a:lnTo>
                  <a:lnTo>
                    <a:pt x="42" y="71"/>
                  </a:lnTo>
                  <a:lnTo>
                    <a:pt x="66" y="5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3" name="Freeform 41"/>
            <p:cNvSpPr>
              <a:spLocks/>
            </p:cNvSpPr>
            <p:nvPr userDrawn="1"/>
          </p:nvSpPr>
          <p:spPr bwMode="auto">
            <a:xfrm>
              <a:off x="4760913" y="2017713"/>
              <a:ext cx="104775" cy="11271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20" y="20"/>
                </a:cxn>
                <a:cxn ang="0">
                  <a:pos x="0" y="55"/>
                </a:cxn>
                <a:cxn ang="0">
                  <a:pos x="42" y="71"/>
                </a:cxn>
                <a:cxn ang="0">
                  <a:pos x="66" y="50"/>
                </a:cxn>
                <a:cxn ang="0">
                  <a:pos x="58" y="0"/>
                </a:cxn>
              </a:cxnLst>
              <a:rect l="0" t="0" r="r" b="b"/>
              <a:pathLst>
                <a:path w="66" h="71">
                  <a:moveTo>
                    <a:pt x="58" y="0"/>
                  </a:moveTo>
                  <a:lnTo>
                    <a:pt x="20" y="20"/>
                  </a:lnTo>
                  <a:lnTo>
                    <a:pt x="0" y="55"/>
                  </a:lnTo>
                  <a:lnTo>
                    <a:pt x="42" y="71"/>
                  </a:lnTo>
                  <a:lnTo>
                    <a:pt x="66" y="50"/>
                  </a:lnTo>
                  <a:lnTo>
                    <a:pt x="5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4" name="Freeform 42"/>
            <p:cNvSpPr>
              <a:spLocks/>
            </p:cNvSpPr>
            <p:nvPr userDrawn="1"/>
          </p:nvSpPr>
          <p:spPr bwMode="auto">
            <a:xfrm>
              <a:off x="4868863" y="2093913"/>
              <a:ext cx="88900" cy="1000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63"/>
                </a:cxn>
                <a:cxn ang="0">
                  <a:pos x="56" y="47"/>
                </a:cxn>
                <a:cxn ang="0">
                  <a:pos x="20" y="0"/>
                </a:cxn>
              </a:cxnLst>
              <a:rect l="0" t="0" r="r" b="b"/>
              <a:pathLst>
                <a:path w="56" h="63">
                  <a:moveTo>
                    <a:pt x="20" y="0"/>
                  </a:moveTo>
                  <a:lnTo>
                    <a:pt x="0" y="63"/>
                  </a:lnTo>
                  <a:lnTo>
                    <a:pt x="56" y="4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5" name="Freeform 43"/>
            <p:cNvSpPr>
              <a:spLocks/>
            </p:cNvSpPr>
            <p:nvPr userDrawn="1"/>
          </p:nvSpPr>
          <p:spPr bwMode="auto">
            <a:xfrm>
              <a:off x="4868863" y="2093913"/>
              <a:ext cx="88900" cy="1000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63"/>
                </a:cxn>
                <a:cxn ang="0">
                  <a:pos x="56" y="47"/>
                </a:cxn>
                <a:cxn ang="0">
                  <a:pos x="20" y="0"/>
                </a:cxn>
              </a:cxnLst>
              <a:rect l="0" t="0" r="r" b="b"/>
              <a:pathLst>
                <a:path w="56" h="63">
                  <a:moveTo>
                    <a:pt x="20" y="0"/>
                  </a:moveTo>
                  <a:lnTo>
                    <a:pt x="0" y="63"/>
                  </a:lnTo>
                  <a:lnTo>
                    <a:pt x="56" y="47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6" name="Freeform 44"/>
            <p:cNvSpPr>
              <a:spLocks/>
            </p:cNvSpPr>
            <p:nvPr userDrawn="1"/>
          </p:nvSpPr>
          <p:spPr bwMode="auto">
            <a:xfrm>
              <a:off x="4735513" y="2033588"/>
              <a:ext cx="31750" cy="285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2" y="18"/>
                </a:cxn>
                <a:cxn ang="0">
                  <a:pos x="20" y="8"/>
                </a:cxn>
                <a:cxn ang="0">
                  <a:pos x="12" y="0"/>
                </a:cxn>
              </a:cxnLst>
              <a:rect l="0" t="0" r="r" b="b"/>
              <a:pathLst>
                <a:path w="20" h="18">
                  <a:moveTo>
                    <a:pt x="12" y="0"/>
                  </a:moveTo>
                  <a:lnTo>
                    <a:pt x="0" y="8"/>
                  </a:lnTo>
                  <a:lnTo>
                    <a:pt x="2" y="18"/>
                  </a:lnTo>
                  <a:lnTo>
                    <a:pt x="20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7" name="Freeform 45"/>
            <p:cNvSpPr>
              <a:spLocks/>
            </p:cNvSpPr>
            <p:nvPr userDrawn="1"/>
          </p:nvSpPr>
          <p:spPr bwMode="auto">
            <a:xfrm>
              <a:off x="4735513" y="2033588"/>
              <a:ext cx="31750" cy="285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2" y="18"/>
                </a:cxn>
                <a:cxn ang="0">
                  <a:pos x="20" y="8"/>
                </a:cxn>
                <a:cxn ang="0">
                  <a:pos x="12" y="0"/>
                </a:cxn>
              </a:cxnLst>
              <a:rect l="0" t="0" r="r" b="b"/>
              <a:pathLst>
                <a:path w="20" h="18">
                  <a:moveTo>
                    <a:pt x="12" y="0"/>
                  </a:moveTo>
                  <a:lnTo>
                    <a:pt x="0" y="8"/>
                  </a:lnTo>
                  <a:lnTo>
                    <a:pt x="2" y="18"/>
                  </a:lnTo>
                  <a:lnTo>
                    <a:pt x="20" y="8"/>
                  </a:lnTo>
                  <a:lnTo>
                    <a:pt x="1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8" name="Freeform 46"/>
            <p:cNvSpPr>
              <a:spLocks/>
            </p:cNvSpPr>
            <p:nvPr userDrawn="1"/>
          </p:nvSpPr>
          <p:spPr bwMode="auto">
            <a:xfrm>
              <a:off x="3449638" y="2039938"/>
              <a:ext cx="149225" cy="23971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8" y="47"/>
                </a:cxn>
                <a:cxn ang="0">
                  <a:pos x="32" y="18"/>
                </a:cxn>
                <a:cxn ang="0">
                  <a:pos x="22" y="32"/>
                </a:cxn>
                <a:cxn ang="0">
                  <a:pos x="0" y="2"/>
                </a:cxn>
                <a:cxn ang="0">
                  <a:pos x="22" y="59"/>
                </a:cxn>
                <a:cxn ang="0">
                  <a:pos x="54" y="73"/>
                </a:cxn>
                <a:cxn ang="0">
                  <a:pos x="36" y="107"/>
                </a:cxn>
                <a:cxn ang="0">
                  <a:pos x="38" y="143"/>
                </a:cxn>
                <a:cxn ang="0">
                  <a:pos x="54" y="151"/>
                </a:cxn>
                <a:cxn ang="0">
                  <a:pos x="76" y="73"/>
                </a:cxn>
                <a:cxn ang="0">
                  <a:pos x="94" y="57"/>
                </a:cxn>
                <a:cxn ang="0">
                  <a:pos x="72" y="28"/>
                </a:cxn>
                <a:cxn ang="0">
                  <a:pos x="52" y="0"/>
                </a:cxn>
              </a:cxnLst>
              <a:rect l="0" t="0" r="r" b="b"/>
              <a:pathLst>
                <a:path w="94" h="151">
                  <a:moveTo>
                    <a:pt x="52" y="0"/>
                  </a:moveTo>
                  <a:lnTo>
                    <a:pt x="48" y="47"/>
                  </a:lnTo>
                  <a:lnTo>
                    <a:pt x="32" y="18"/>
                  </a:lnTo>
                  <a:lnTo>
                    <a:pt x="22" y="32"/>
                  </a:lnTo>
                  <a:lnTo>
                    <a:pt x="0" y="2"/>
                  </a:lnTo>
                  <a:lnTo>
                    <a:pt x="22" y="59"/>
                  </a:lnTo>
                  <a:lnTo>
                    <a:pt x="54" y="73"/>
                  </a:lnTo>
                  <a:lnTo>
                    <a:pt x="36" y="107"/>
                  </a:lnTo>
                  <a:lnTo>
                    <a:pt x="38" y="143"/>
                  </a:lnTo>
                  <a:lnTo>
                    <a:pt x="54" y="151"/>
                  </a:lnTo>
                  <a:lnTo>
                    <a:pt x="76" y="73"/>
                  </a:lnTo>
                  <a:lnTo>
                    <a:pt x="94" y="57"/>
                  </a:lnTo>
                  <a:lnTo>
                    <a:pt x="72" y="2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9" name="Freeform 47"/>
            <p:cNvSpPr>
              <a:spLocks/>
            </p:cNvSpPr>
            <p:nvPr userDrawn="1"/>
          </p:nvSpPr>
          <p:spPr bwMode="auto">
            <a:xfrm>
              <a:off x="3449638" y="2039938"/>
              <a:ext cx="149225" cy="23971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8" y="47"/>
                </a:cxn>
                <a:cxn ang="0">
                  <a:pos x="32" y="18"/>
                </a:cxn>
                <a:cxn ang="0">
                  <a:pos x="22" y="32"/>
                </a:cxn>
                <a:cxn ang="0">
                  <a:pos x="0" y="2"/>
                </a:cxn>
                <a:cxn ang="0">
                  <a:pos x="22" y="59"/>
                </a:cxn>
                <a:cxn ang="0">
                  <a:pos x="54" y="73"/>
                </a:cxn>
                <a:cxn ang="0">
                  <a:pos x="36" y="107"/>
                </a:cxn>
                <a:cxn ang="0">
                  <a:pos x="38" y="143"/>
                </a:cxn>
                <a:cxn ang="0">
                  <a:pos x="54" y="151"/>
                </a:cxn>
                <a:cxn ang="0">
                  <a:pos x="76" y="73"/>
                </a:cxn>
                <a:cxn ang="0">
                  <a:pos x="94" y="57"/>
                </a:cxn>
                <a:cxn ang="0">
                  <a:pos x="72" y="28"/>
                </a:cxn>
                <a:cxn ang="0">
                  <a:pos x="52" y="0"/>
                </a:cxn>
              </a:cxnLst>
              <a:rect l="0" t="0" r="r" b="b"/>
              <a:pathLst>
                <a:path w="94" h="151">
                  <a:moveTo>
                    <a:pt x="52" y="0"/>
                  </a:moveTo>
                  <a:lnTo>
                    <a:pt x="48" y="47"/>
                  </a:lnTo>
                  <a:lnTo>
                    <a:pt x="32" y="18"/>
                  </a:lnTo>
                  <a:lnTo>
                    <a:pt x="22" y="32"/>
                  </a:lnTo>
                  <a:lnTo>
                    <a:pt x="0" y="2"/>
                  </a:lnTo>
                  <a:lnTo>
                    <a:pt x="22" y="59"/>
                  </a:lnTo>
                  <a:lnTo>
                    <a:pt x="54" y="73"/>
                  </a:lnTo>
                  <a:lnTo>
                    <a:pt x="36" y="107"/>
                  </a:lnTo>
                  <a:lnTo>
                    <a:pt x="38" y="143"/>
                  </a:lnTo>
                  <a:lnTo>
                    <a:pt x="54" y="151"/>
                  </a:lnTo>
                  <a:lnTo>
                    <a:pt x="76" y="73"/>
                  </a:lnTo>
                  <a:lnTo>
                    <a:pt x="94" y="57"/>
                  </a:lnTo>
                  <a:lnTo>
                    <a:pt x="72" y="28"/>
                  </a:lnTo>
                  <a:lnTo>
                    <a:pt x="5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0" name="Freeform 48"/>
            <p:cNvSpPr>
              <a:spLocks noEditPoints="1"/>
            </p:cNvSpPr>
            <p:nvPr userDrawn="1"/>
          </p:nvSpPr>
          <p:spPr bwMode="auto">
            <a:xfrm>
              <a:off x="3573463" y="2014538"/>
              <a:ext cx="131763" cy="73025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12" y="11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41" y="8"/>
                </a:cxn>
                <a:cxn ang="0">
                  <a:pos x="18" y="11"/>
                </a:cxn>
                <a:cxn ang="0">
                  <a:pos x="12" y="11"/>
                </a:cxn>
                <a:cxn ang="0">
                  <a:pos x="6" y="22"/>
                </a:cxn>
                <a:cxn ang="0">
                  <a:pos x="25" y="23"/>
                </a:cxn>
                <a:cxn ang="0">
                  <a:pos x="41" y="8"/>
                </a:cxn>
                <a:cxn ang="0">
                  <a:pos x="9" y="0"/>
                </a:cxn>
                <a:cxn ang="0">
                  <a:pos x="0" y="3"/>
                </a:cxn>
                <a:cxn ang="0">
                  <a:pos x="6" y="14"/>
                </a:cxn>
                <a:cxn ang="0">
                  <a:pos x="7" y="13"/>
                </a:cxn>
                <a:cxn ang="0">
                  <a:pos x="12" y="11"/>
                </a:cxn>
                <a:cxn ang="0">
                  <a:pos x="9" y="11"/>
                </a:cxn>
                <a:cxn ang="0">
                  <a:pos x="9" y="0"/>
                </a:cxn>
              </a:cxnLst>
              <a:rect l="0" t="0" r="r" b="b"/>
              <a:pathLst>
                <a:path w="41" h="23">
                  <a:moveTo>
                    <a:pt x="13" y="11"/>
                  </a:move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moveTo>
                    <a:pt x="41" y="8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41" y="8"/>
                    <a:pt x="41" y="8"/>
                    <a:pt x="41" y="8"/>
                  </a:cubicBezTo>
                  <a:moveTo>
                    <a:pt x="9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14"/>
                    <a:pt x="6" y="14"/>
                  </a:cubicBezTo>
                  <a:cubicBezTo>
                    <a:pt x="6" y="14"/>
                    <a:pt x="7" y="14"/>
                    <a:pt x="7" y="13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1" name="Freeform 49"/>
            <p:cNvSpPr>
              <a:spLocks/>
            </p:cNvSpPr>
            <p:nvPr userDrawn="1"/>
          </p:nvSpPr>
          <p:spPr bwMode="auto">
            <a:xfrm>
              <a:off x="3605213" y="2187575"/>
              <a:ext cx="68263" cy="476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4"/>
                </a:cxn>
                <a:cxn ang="0">
                  <a:pos x="14" y="30"/>
                </a:cxn>
                <a:cxn ang="0">
                  <a:pos x="24" y="10"/>
                </a:cxn>
                <a:cxn ang="0">
                  <a:pos x="43" y="8"/>
                </a:cxn>
                <a:cxn ang="0">
                  <a:pos x="16" y="0"/>
                </a:cxn>
              </a:cxnLst>
              <a:rect l="0" t="0" r="r" b="b"/>
              <a:pathLst>
                <a:path w="43" h="30">
                  <a:moveTo>
                    <a:pt x="16" y="0"/>
                  </a:moveTo>
                  <a:lnTo>
                    <a:pt x="0" y="14"/>
                  </a:lnTo>
                  <a:lnTo>
                    <a:pt x="14" y="30"/>
                  </a:lnTo>
                  <a:lnTo>
                    <a:pt x="24" y="10"/>
                  </a:lnTo>
                  <a:lnTo>
                    <a:pt x="43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2" name="Freeform 50"/>
            <p:cNvSpPr>
              <a:spLocks/>
            </p:cNvSpPr>
            <p:nvPr userDrawn="1"/>
          </p:nvSpPr>
          <p:spPr bwMode="auto">
            <a:xfrm>
              <a:off x="3605213" y="2187575"/>
              <a:ext cx="68263" cy="476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4"/>
                </a:cxn>
                <a:cxn ang="0">
                  <a:pos x="14" y="30"/>
                </a:cxn>
                <a:cxn ang="0">
                  <a:pos x="24" y="10"/>
                </a:cxn>
                <a:cxn ang="0">
                  <a:pos x="43" y="8"/>
                </a:cxn>
                <a:cxn ang="0">
                  <a:pos x="16" y="0"/>
                </a:cxn>
              </a:cxnLst>
              <a:rect l="0" t="0" r="r" b="b"/>
              <a:pathLst>
                <a:path w="43" h="30">
                  <a:moveTo>
                    <a:pt x="16" y="0"/>
                  </a:moveTo>
                  <a:lnTo>
                    <a:pt x="0" y="14"/>
                  </a:lnTo>
                  <a:lnTo>
                    <a:pt x="14" y="30"/>
                  </a:lnTo>
                  <a:lnTo>
                    <a:pt x="24" y="10"/>
                  </a:lnTo>
                  <a:lnTo>
                    <a:pt x="43" y="8"/>
                  </a:lnTo>
                  <a:lnTo>
                    <a:pt x="1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3" name="Freeform 51"/>
            <p:cNvSpPr>
              <a:spLocks/>
            </p:cNvSpPr>
            <p:nvPr userDrawn="1"/>
          </p:nvSpPr>
          <p:spPr bwMode="auto">
            <a:xfrm>
              <a:off x="3175001" y="3030538"/>
              <a:ext cx="111125" cy="22383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30"/>
                </a:cxn>
                <a:cxn ang="0">
                  <a:pos x="22" y="68"/>
                </a:cxn>
                <a:cxn ang="0">
                  <a:pos x="26" y="82"/>
                </a:cxn>
                <a:cxn ang="0">
                  <a:pos x="22" y="102"/>
                </a:cxn>
                <a:cxn ang="0">
                  <a:pos x="10" y="114"/>
                </a:cxn>
                <a:cxn ang="0">
                  <a:pos x="8" y="141"/>
                </a:cxn>
                <a:cxn ang="0">
                  <a:pos x="48" y="120"/>
                </a:cxn>
                <a:cxn ang="0">
                  <a:pos x="70" y="108"/>
                </a:cxn>
                <a:cxn ang="0">
                  <a:pos x="64" y="78"/>
                </a:cxn>
                <a:cxn ang="0">
                  <a:pos x="40" y="52"/>
                </a:cxn>
                <a:cxn ang="0">
                  <a:pos x="28" y="32"/>
                </a:cxn>
                <a:cxn ang="0">
                  <a:pos x="38" y="20"/>
                </a:cxn>
                <a:cxn ang="0">
                  <a:pos x="22" y="18"/>
                </a:cxn>
                <a:cxn ang="0">
                  <a:pos x="20" y="0"/>
                </a:cxn>
              </a:cxnLst>
              <a:rect l="0" t="0" r="r" b="b"/>
              <a:pathLst>
                <a:path w="70" h="141">
                  <a:moveTo>
                    <a:pt x="20" y="0"/>
                  </a:moveTo>
                  <a:lnTo>
                    <a:pt x="0" y="30"/>
                  </a:lnTo>
                  <a:lnTo>
                    <a:pt x="22" y="68"/>
                  </a:lnTo>
                  <a:lnTo>
                    <a:pt x="26" y="82"/>
                  </a:lnTo>
                  <a:lnTo>
                    <a:pt x="22" y="102"/>
                  </a:lnTo>
                  <a:lnTo>
                    <a:pt x="10" y="114"/>
                  </a:lnTo>
                  <a:lnTo>
                    <a:pt x="8" y="141"/>
                  </a:lnTo>
                  <a:lnTo>
                    <a:pt x="48" y="120"/>
                  </a:lnTo>
                  <a:lnTo>
                    <a:pt x="70" y="108"/>
                  </a:lnTo>
                  <a:lnTo>
                    <a:pt x="64" y="78"/>
                  </a:lnTo>
                  <a:lnTo>
                    <a:pt x="40" y="52"/>
                  </a:lnTo>
                  <a:lnTo>
                    <a:pt x="28" y="32"/>
                  </a:lnTo>
                  <a:lnTo>
                    <a:pt x="38" y="20"/>
                  </a:lnTo>
                  <a:lnTo>
                    <a:pt x="22" y="1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4" name="Freeform 52"/>
            <p:cNvSpPr>
              <a:spLocks/>
            </p:cNvSpPr>
            <p:nvPr userDrawn="1"/>
          </p:nvSpPr>
          <p:spPr bwMode="auto">
            <a:xfrm>
              <a:off x="3175001" y="3030538"/>
              <a:ext cx="111125" cy="22383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30"/>
                </a:cxn>
                <a:cxn ang="0">
                  <a:pos x="22" y="68"/>
                </a:cxn>
                <a:cxn ang="0">
                  <a:pos x="26" y="82"/>
                </a:cxn>
                <a:cxn ang="0">
                  <a:pos x="22" y="102"/>
                </a:cxn>
                <a:cxn ang="0">
                  <a:pos x="10" y="114"/>
                </a:cxn>
                <a:cxn ang="0">
                  <a:pos x="8" y="141"/>
                </a:cxn>
                <a:cxn ang="0">
                  <a:pos x="48" y="120"/>
                </a:cxn>
                <a:cxn ang="0">
                  <a:pos x="70" y="108"/>
                </a:cxn>
                <a:cxn ang="0">
                  <a:pos x="64" y="78"/>
                </a:cxn>
                <a:cxn ang="0">
                  <a:pos x="40" y="52"/>
                </a:cxn>
                <a:cxn ang="0">
                  <a:pos x="28" y="32"/>
                </a:cxn>
                <a:cxn ang="0">
                  <a:pos x="38" y="20"/>
                </a:cxn>
                <a:cxn ang="0">
                  <a:pos x="22" y="18"/>
                </a:cxn>
                <a:cxn ang="0">
                  <a:pos x="20" y="0"/>
                </a:cxn>
              </a:cxnLst>
              <a:rect l="0" t="0" r="r" b="b"/>
              <a:pathLst>
                <a:path w="70" h="141">
                  <a:moveTo>
                    <a:pt x="20" y="0"/>
                  </a:moveTo>
                  <a:lnTo>
                    <a:pt x="0" y="30"/>
                  </a:lnTo>
                  <a:lnTo>
                    <a:pt x="22" y="68"/>
                  </a:lnTo>
                  <a:lnTo>
                    <a:pt x="26" y="82"/>
                  </a:lnTo>
                  <a:lnTo>
                    <a:pt x="22" y="102"/>
                  </a:lnTo>
                  <a:lnTo>
                    <a:pt x="10" y="114"/>
                  </a:lnTo>
                  <a:lnTo>
                    <a:pt x="8" y="141"/>
                  </a:lnTo>
                  <a:lnTo>
                    <a:pt x="48" y="120"/>
                  </a:lnTo>
                  <a:lnTo>
                    <a:pt x="70" y="108"/>
                  </a:lnTo>
                  <a:lnTo>
                    <a:pt x="64" y="78"/>
                  </a:lnTo>
                  <a:lnTo>
                    <a:pt x="40" y="52"/>
                  </a:lnTo>
                  <a:lnTo>
                    <a:pt x="28" y="32"/>
                  </a:lnTo>
                  <a:lnTo>
                    <a:pt x="38" y="20"/>
                  </a:lnTo>
                  <a:lnTo>
                    <a:pt x="22" y="18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5" name="Freeform 53"/>
            <p:cNvSpPr>
              <a:spLocks/>
            </p:cNvSpPr>
            <p:nvPr userDrawn="1"/>
          </p:nvSpPr>
          <p:spPr bwMode="auto">
            <a:xfrm>
              <a:off x="3111501" y="3122613"/>
              <a:ext cx="76200" cy="984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6"/>
                </a:cxn>
                <a:cxn ang="0">
                  <a:pos x="0" y="42"/>
                </a:cxn>
                <a:cxn ang="0">
                  <a:pos x="12" y="62"/>
                </a:cxn>
                <a:cxn ang="0">
                  <a:pos x="48" y="44"/>
                </a:cxn>
                <a:cxn ang="0">
                  <a:pos x="48" y="18"/>
                </a:cxn>
                <a:cxn ang="0">
                  <a:pos x="48" y="6"/>
                </a:cxn>
                <a:cxn ang="0">
                  <a:pos x="26" y="0"/>
                </a:cxn>
              </a:cxnLst>
              <a:rect l="0" t="0" r="r" b="b"/>
              <a:pathLst>
                <a:path w="48" h="62">
                  <a:moveTo>
                    <a:pt x="26" y="0"/>
                  </a:moveTo>
                  <a:lnTo>
                    <a:pt x="0" y="16"/>
                  </a:lnTo>
                  <a:lnTo>
                    <a:pt x="0" y="42"/>
                  </a:lnTo>
                  <a:lnTo>
                    <a:pt x="12" y="62"/>
                  </a:lnTo>
                  <a:lnTo>
                    <a:pt x="48" y="44"/>
                  </a:lnTo>
                  <a:lnTo>
                    <a:pt x="48" y="18"/>
                  </a:lnTo>
                  <a:lnTo>
                    <a:pt x="48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6" name="Freeform 54"/>
            <p:cNvSpPr>
              <a:spLocks/>
            </p:cNvSpPr>
            <p:nvPr userDrawn="1"/>
          </p:nvSpPr>
          <p:spPr bwMode="auto">
            <a:xfrm>
              <a:off x="3111501" y="3122613"/>
              <a:ext cx="76200" cy="984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6"/>
                </a:cxn>
                <a:cxn ang="0">
                  <a:pos x="0" y="42"/>
                </a:cxn>
                <a:cxn ang="0">
                  <a:pos x="12" y="62"/>
                </a:cxn>
                <a:cxn ang="0">
                  <a:pos x="48" y="44"/>
                </a:cxn>
                <a:cxn ang="0">
                  <a:pos x="48" y="18"/>
                </a:cxn>
                <a:cxn ang="0">
                  <a:pos x="48" y="6"/>
                </a:cxn>
                <a:cxn ang="0">
                  <a:pos x="26" y="0"/>
                </a:cxn>
              </a:cxnLst>
              <a:rect l="0" t="0" r="r" b="b"/>
              <a:pathLst>
                <a:path w="48" h="62">
                  <a:moveTo>
                    <a:pt x="26" y="0"/>
                  </a:moveTo>
                  <a:lnTo>
                    <a:pt x="0" y="16"/>
                  </a:lnTo>
                  <a:lnTo>
                    <a:pt x="0" y="42"/>
                  </a:lnTo>
                  <a:lnTo>
                    <a:pt x="12" y="62"/>
                  </a:lnTo>
                  <a:lnTo>
                    <a:pt x="48" y="44"/>
                  </a:lnTo>
                  <a:lnTo>
                    <a:pt x="48" y="18"/>
                  </a:lnTo>
                  <a:lnTo>
                    <a:pt x="48" y="6"/>
                  </a:lnTo>
                  <a:lnTo>
                    <a:pt x="2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7" name="Freeform 55"/>
            <p:cNvSpPr>
              <a:spLocks/>
            </p:cNvSpPr>
            <p:nvPr userDrawn="1"/>
          </p:nvSpPr>
          <p:spPr bwMode="auto">
            <a:xfrm>
              <a:off x="2900363" y="2778125"/>
              <a:ext cx="150813" cy="111125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47" y="0"/>
                </a:cxn>
                <a:cxn ang="0">
                  <a:pos x="28" y="12"/>
                </a:cxn>
                <a:cxn ang="0">
                  <a:pos x="0" y="2"/>
                </a:cxn>
                <a:cxn ang="0">
                  <a:pos x="4" y="40"/>
                </a:cxn>
                <a:cxn ang="0">
                  <a:pos x="28" y="70"/>
                </a:cxn>
                <a:cxn ang="0">
                  <a:pos x="71" y="54"/>
                </a:cxn>
                <a:cxn ang="0">
                  <a:pos x="95" y="24"/>
                </a:cxn>
                <a:cxn ang="0">
                  <a:pos x="63" y="0"/>
                </a:cxn>
              </a:cxnLst>
              <a:rect l="0" t="0" r="r" b="b"/>
              <a:pathLst>
                <a:path w="95" h="70">
                  <a:moveTo>
                    <a:pt x="63" y="0"/>
                  </a:moveTo>
                  <a:lnTo>
                    <a:pt x="47" y="0"/>
                  </a:lnTo>
                  <a:lnTo>
                    <a:pt x="28" y="12"/>
                  </a:lnTo>
                  <a:lnTo>
                    <a:pt x="0" y="2"/>
                  </a:lnTo>
                  <a:lnTo>
                    <a:pt x="4" y="40"/>
                  </a:lnTo>
                  <a:lnTo>
                    <a:pt x="28" y="70"/>
                  </a:lnTo>
                  <a:lnTo>
                    <a:pt x="71" y="54"/>
                  </a:lnTo>
                  <a:lnTo>
                    <a:pt x="95" y="2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8" name="Freeform 56"/>
            <p:cNvSpPr>
              <a:spLocks/>
            </p:cNvSpPr>
            <p:nvPr userDrawn="1"/>
          </p:nvSpPr>
          <p:spPr bwMode="auto">
            <a:xfrm>
              <a:off x="2900363" y="2778125"/>
              <a:ext cx="150813" cy="111125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47" y="0"/>
                </a:cxn>
                <a:cxn ang="0">
                  <a:pos x="28" y="12"/>
                </a:cxn>
                <a:cxn ang="0">
                  <a:pos x="0" y="2"/>
                </a:cxn>
                <a:cxn ang="0">
                  <a:pos x="4" y="40"/>
                </a:cxn>
                <a:cxn ang="0">
                  <a:pos x="28" y="70"/>
                </a:cxn>
                <a:cxn ang="0">
                  <a:pos x="71" y="54"/>
                </a:cxn>
                <a:cxn ang="0">
                  <a:pos x="95" y="24"/>
                </a:cxn>
                <a:cxn ang="0">
                  <a:pos x="63" y="0"/>
                </a:cxn>
              </a:cxnLst>
              <a:rect l="0" t="0" r="r" b="b"/>
              <a:pathLst>
                <a:path w="95" h="70">
                  <a:moveTo>
                    <a:pt x="63" y="0"/>
                  </a:moveTo>
                  <a:lnTo>
                    <a:pt x="47" y="0"/>
                  </a:lnTo>
                  <a:lnTo>
                    <a:pt x="28" y="12"/>
                  </a:lnTo>
                  <a:lnTo>
                    <a:pt x="0" y="2"/>
                  </a:lnTo>
                  <a:lnTo>
                    <a:pt x="4" y="40"/>
                  </a:lnTo>
                  <a:lnTo>
                    <a:pt x="28" y="70"/>
                  </a:lnTo>
                  <a:lnTo>
                    <a:pt x="71" y="54"/>
                  </a:lnTo>
                  <a:lnTo>
                    <a:pt x="95" y="24"/>
                  </a:lnTo>
                  <a:lnTo>
                    <a:pt x="6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9" name="Freeform 57"/>
            <p:cNvSpPr>
              <a:spLocks/>
            </p:cNvSpPr>
            <p:nvPr userDrawn="1"/>
          </p:nvSpPr>
          <p:spPr bwMode="auto">
            <a:xfrm>
              <a:off x="5043488" y="4054475"/>
              <a:ext cx="128588" cy="115888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37" y="0"/>
                </a:cxn>
                <a:cxn ang="0">
                  <a:pos x="0" y="32"/>
                </a:cxn>
                <a:cxn ang="0">
                  <a:pos x="23" y="73"/>
                </a:cxn>
                <a:cxn ang="0">
                  <a:pos x="57" y="73"/>
                </a:cxn>
                <a:cxn ang="0">
                  <a:pos x="75" y="39"/>
                </a:cxn>
                <a:cxn ang="0">
                  <a:pos x="81" y="0"/>
                </a:cxn>
              </a:cxnLst>
              <a:rect l="0" t="0" r="r" b="b"/>
              <a:pathLst>
                <a:path w="81" h="73">
                  <a:moveTo>
                    <a:pt x="81" y="0"/>
                  </a:moveTo>
                  <a:lnTo>
                    <a:pt x="37" y="0"/>
                  </a:lnTo>
                  <a:lnTo>
                    <a:pt x="0" y="32"/>
                  </a:lnTo>
                  <a:lnTo>
                    <a:pt x="23" y="73"/>
                  </a:lnTo>
                  <a:lnTo>
                    <a:pt x="57" y="73"/>
                  </a:lnTo>
                  <a:lnTo>
                    <a:pt x="75" y="3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0" name="Freeform 58"/>
            <p:cNvSpPr>
              <a:spLocks/>
            </p:cNvSpPr>
            <p:nvPr userDrawn="1"/>
          </p:nvSpPr>
          <p:spPr bwMode="auto">
            <a:xfrm>
              <a:off x="5043488" y="4054475"/>
              <a:ext cx="128588" cy="115888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37" y="0"/>
                </a:cxn>
                <a:cxn ang="0">
                  <a:pos x="0" y="32"/>
                </a:cxn>
                <a:cxn ang="0">
                  <a:pos x="23" y="73"/>
                </a:cxn>
                <a:cxn ang="0">
                  <a:pos x="57" y="73"/>
                </a:cxn>
                <a:cxn ang="0">
                  <a:pos x="75" y="39"/>
                </a:cxn>
                <a:cxn ang="0">
                  <a:pos x="81" y="0"/>
                </a:cxn>
              </a:cxnLst>
              <a:rect l="0" t="0" r="r" b="b"/>
              <a:pathLst>
                <a:path w="81" h="73">
                  <a:moveTo>
                    <a:pt x="81" y="0"/>
                  </a:moveTo>
                  <a:lnTo>
                    <a:pt x="37" y="0"/>
                  </a:lnTo>
                  <a:lnTo>
                    <a:pt x="0" y="32"/>
                  </a:lnTo>
                  <a:lnTo>
                    <a:pt x="23" y="73"/>
                  </a:lnTo>
                  <a:lnTo>
                    <a:pt x="57" y="73"/>
                  </a:lnTo>
                  <a:lnTo>
                    <a:pt x="75" y="39"/>
                  </a:lnTo>
                  <a:lnTo>
                    <a:pt x="81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1" name="Freeform 59"/>
            <p:cNvSpPr>
              <a:spLocks/>
            </p:cNvSpPr>
            <p:nvPr userDrawn="1"/>
          </p:nvSpPr>
          <p:spPr bwMode="auto">
            <a:xfrm>
              <a:off x="5353051" y="4122738"/>
              <a:ext cx="319088" cy="149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15"/>
                </a:cxn>
                <a:cxn ang="0">
                  <a:pos x="40" y="33"/>
                </a:cxn>
                <a:cxn ang="0">
                  <a:pos x="53" y="44"/>
                </a:cxn>
                <a:cxn ang="0">
                  <a:pos x="74" y="32"/>
                </a:cxn>
                <a:cxn ang="0">
                  <a:pos x="93" y="47"/>
                </a:cxn>
                <a:cxn ang="0">
                  <a:pos x="97" y="37"/>
                </a:cxn>
                <a:cxn ang="0">
                  <a:pos x="77" y="25"/>
                </a:cxn>
                <a:cxn ang="0">
                  <a:pos x="60" y="13"/>
                </a:cxn>
                <a:cxn ang="0">
                  <a:pos x="36" y="7"/>
                </a:cxn>
                <a:cxn ang="0">
                  <a:pos x="24" y="5"/>
                </a:cxn>
                <a:cxn ang="0">
                  <a:pos x="0" y="0"/>
                </a:cxn>
              </a:cxnLst>
              <a:rect l="0" t="0" r="r" b="b"/>
              <a:pathLst>
                <a:path w="100" h="47">
                  <a:moveTo>
                    <a:pt x="0" y="0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3" y="47"/>
                    <a:pt x="100" y="38"/>
                    <a:pt x="97" y="37"/>
                  </a:cubicBezTo>
                  <a:cubicBezTo>
                    <a:pt x="93" y="36"/>
                    <a:pt x="79" y="29"/>
                    <a:pt x="77" y="25"/>
                  </a:cubicBezTo>
                  <a:cubicBezTo>
                    <a:pt x="76" y="22"/>
                    <a:pt x="63" y="14"/>
                    <a:pt x="60" y="13"/>
                  </a:cubicBezTo>
                  <a:cubicBezTo>
                    <a:pt x="56" y="12"/>
                    <a:pt x="36" y="7"/>
                    <a:pt x="36" y="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2" name="Freeform 60"/>
            <p:cNvSpPr>
              <a:spLocks/>
            </p:cNvSpPr>
            <p:nvPr userDrawn="1"/>
          </p:nvSpPr>
          <p:spPr bwMode="auto">
            <a:xfrm>
              <a:off x="5194301" y="3848100"/>
              <a:ext cx="76200" cy="1047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7"/>
                </a:cxn>
                <a:cxn ang="0">
                  <a:pos x="13" y="33"/>
                </a:cxn>
                <a:cxn ang="0">
                  <a:pos x="24" y="31"/>
                </a:cxn>
                <a:cxn ang="0">
                  <a:pos x="13" y="17"/>
                </a:cxn>
                <a:cxn ang="0">
                  <a:pos x="10" y="2"/>
                </a:cxn>
                <a:cxn ang="0">
                  <a:pos x="3" y="0"/>
                </a:cxn>
              </a:cxnLst>
              <a:rect l="0" t="0" r="r" b="b"/>
              <a:pathLst>
                <a:path w="24" h="33">
                  <a:moveTo>
                    <a:pt x="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17" y="18"/>
                    <a:pt x="13" y="17"/>
                  </a:cubicBezTo>
                  <a:cubicBezTo>
                    <a:pt x="10" y="16"/>
                    <a:pt x="10" y="2"/>
                    <a:pt x="10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3" name="Freeform 61"/>
            <p:cNvSpPr>
              <a:spLocks/>
            </p:cNvSpPr>
            <p:nvPr userDrawn="1"/>
          </p:nvSpPr>
          <p:spPr bwMode="auto">
            <a:xfrm>
              <a:off x="5210176" y="3729038"/>
              <a:ext cx="31750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6"/>
                </a:cxn>
                <a:cxn ang="0">
                  <a:pos x="20" y="30"/>
                </a:cxn>
                <a:cxn ang="0">
                  <a:pos x="20" y="4"/>
                </a:cxn>
                <a:cxn ang="0">
                  <a:pos x="6" y="0"/>
                </a:cxn>
              </a:cxnLst>
              <a:rect l="0" t="0" r="r" b="b"/>
              <a:pathLst>
                <a:path w="20" h="30">
                  <a:moveTo>
                    <a:pt x="6" y="0"/>
                  </a:moveTo>
                  <a:lnTo>
                    <a:pt x="0" y="16"/>
                  </a:lnTo>
                  <a:lnTo>
                    <a:pt x="20" y="30"/>
                  </a:lnTo>
                  <a:lnTo>
                    <a:pt x="2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4" name="Freeform 62"/>
            <p:cNvSpPr>
              <a:spLocks/>
            </p:cNvSpPr>
            <p:nvPr userDrawn="1"/>
          </p:nvSpPr>
          <p:spPr bwMode="auto">
            <a:xfrm>
              <a:off x="5210176" y="3729038"/>
              <a:ext cx="31750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6"/>
                </a:cxn>
                <a:cxn ang="0">
                  <a:pos x="20" y="30"/>
                </a:cxn>
                <a:cxn ang="0">
                  <a:pos x="20" y="4"/>
                </a:cxn>
                <a:cxn ang="0">
                  <a:pos x="6" y="0"/>
                </a:cxn>
              </a:cxnLst>
              <a:rect l="0" t="0" r="r" b="b"/>
              <a:pathLst>
                <a:path w="20" h="30">
                  <a:moveTo>
                    <a:pt x="6" y="0"/>
                  </a:moveTo>
                  <a:lnTo>
                    <a:pt x="0" y="16"/>
                  </a:lnTo>
                  <a:lnTo>
                    <a:pt x="20" y="30"/>
                  </a:lnTo>
                  <a:lnTo>
                    <a:pt x="20" y="4"/>
                  </a:lnTo>
                  <a:lnTo>
                    <a:pt x="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5" name="Freeform 63"/>
            <p:cNvSpPr>
              <a:spLocks/>
            </p:cNvSpPr>
            <p:nvPr userDrawn="1"/>
          </p:nvSpPr>
          <p:spPr bwMode="auto">
            <a:xfrm>
              <a:off x="5021263" y="3829050"/>
              <a:ext cx="31750" cy="222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4"/>
                </a:cxn>
                <a:cxn ang="0">
                  <a:pos x="16" y="14"/>
                </a:cxn>
                <a:cxn ang="0">
                  <a:pos x="20" y="0"/>
                </a:cxn>
              </a:cxnLst>
              <a:rect l="0" t="0" r="r" b="b"/>
              <a:pathLst>
                <a:path w="20" h="14">
                  <a:moveTo>
                    <a:pt x="20" y="0"/>
                  </a:moveTo>
                  <a:lnTo>
                    <a:pt x="0" y="14"/>
                  </a:lnTo>
                  <a:lnTo>
                    <a:pt x="16" y="1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6" name="Freeform 64"/>
            <p:cNvSpPr>
              <a:spLocks/>
            </p:cNvSpPr>
            <p:nvPr userDrawn="1"/>
          </p:nvSpPr>
          <p:spPr bwMode="auto">
            <a:xfrm>
              <a:off x="5021263" y="3829050"/>
              <a:ext cx="31750" cy="222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4"/>
                </a:cxn>
                <a:cxn ang="0">
                  <a:pos x="16" y="14"/>
                </a:cxn>
                <a:cxn ang="0">
                  <a:pos x="20" y="0"/>
                </a:cxn>
              </a:cxnLst>
              <a:rect l="0" t="0" r="r" b="b"/>
              <a:pathLst>
                <a:path w="20" h="14">
                  <a:moveTo>
                    <a:pt x="20" y="0"/>
                  </a:moveTo>
                  <a:lnTo>
                    <a:pt x="0" y="14"/>
                  </a:lnTo>
                  <a:lnTo>
                    <a:pt x="16" y="14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" name="Rectangle 4"/>
          <p:cNvSpPr/>
          <p:nvPr userDrawn="1"/>
        </p:nvSpPr>
        <p:spPr>
          <a:xfrm>
            <a:off x="0" y="5334000"/>
            <a:ext cx="9144000" cy="1524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2634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Market Share</a:t>
            </a:r>
          </a:p>
        </p:txBody>
      </p:sp>
      <p:sp>
        <p:nvSpPr>
          <p:cNvPr id="75" name="Freeform 69"/>
          <p:cNvSpPr>
            <a:spLocks noEditPoints="1"/>
          </p:cNvSpPr>
          <p:nvPr userDrawn="1"/>
        </p:nvSpPr>
        <p:spPr bwMode="auto">
          <a:xfrm>
            <a:off x="304800" y="5486400"/>
            <a:ext cx="407767" cy="586724"/>
          </a:xfrm>
          <a:custGeom>
            <a:avLst/>
            <a:gdLst/>
            <a:ahLst/>
            <a:cxnLst>
              <a:cxn ang="0">
                <a:pos x="118" y="97"/>
              </a:cxn>
              <a:cxn ang="0">
                <a:pos x="132" y="59"/>
              </a:cxn>
              <a:cxn ang="0">
                <a:pos x="66" y="0"/>
              </a:cxn>
              <a:cxn ang="0">
                <a:pos x="0" y="59"/>
              </a:cxn>
              <a:cxn ang="0">
                <a:pos x="66" y="191"/>
              </a:cxn>
              <a:cxn ang="0">
                <a:pos x="97" y="137"/>
              </a:cxn>
              <a:cxn ang="0">
                <a:pos x="118" y="97"/>
              </a:cxn>
              <a:cxn ang="0">
                <a:pos x="94" y="57"/>
              </a:cxn>
              <a:cxn ang="0">
                <a:pos x="66" y="85"/>
              </a:cxn>
              <a:cxn ang="0">
                <a:pos x="38" y="57"/>
              </a:cxn>
              <a:cxn ang="0">
                <a:pos x="66" y="29"/>
              </a:cxn>
              <a:cxn ang="0">
                <a:pos x="94" y="57"/>
              </a:cxn>
            </a:cxnLst>
            <a:rect l="0" t="0" r="r" b="b"/>
            <a:pathLst>
              <a:path w="132" h="191">
                <a:moveTo>
                  <a:pt x="118" y="97"/>
                </a:moveTo>
                <a:cubicBezTo>
                  <a:pt x="126" y="81"/>
                  <a:pt x="132" y="67"/>
                  <a:pt x="132" y="59"/>
                </a:cubicBezTo>
                <a:cubicBezTo>
                  <a:pt x="132" y="12"/>
                  <a:pt x="92" y="0"/>
                  <a:pt x="66" y="0"/>
                </a:cubicBezTo>
                <a:cubicBezTo>
                  <a:pt x="40" y="0"/>
                  <a:pt x="0" y="12"/>
                  <a:pt x="0" y="59"/>
                </a:cubicBezTo>
                <a:cubicBezTo>
                  <a:pt x="0" y="83"/>
                  <a:pt x="53" y="167"/>
                  <a:pt x="66" y="191"/>
                </a:cubicBezTo>
                <a:cubicBezTo>
                  <a:pt x="72" y="181"/>
                  <a:pt x="84" y="160"/>
                  <a:pt x="97" y="137"/>
                </a:cubicBezTo>
                <a:lnTo>
                  <a:pt x="118" y="97"/>
                </a:lnTo>
                <a:close/>
                <a:moveTo>
                  <a:pt x="94" y="57"/>
                </a:moveTo>
                <a:cubicBezTo>
                  <a:pt x="94" y="73"/>
                  <a:pt x="82" y="85"/>
                  <a:pt x="66" y="85"/>
                </a:cubicBezTo>
                <a:cubicBezTo>
                  <a:pt x="50" y="85"/>
                  <a:pt x="38" y="73"/>
                  <a:pt x="38" y="57"/>
                </a:cubicBezTo>
                <a:cubicBezTo>
                  <a:pt x="38" y="41"/>
                  <a:pt x="50" y="29"/>
                  <a:pt x="66" y="29"/>
                </a:cubicBezTo>
                <a:cubicBezTo>
                  <a:pt x="82" y="29"/>
                  <a:pt x="94" y="41"/>
                  <a:pt x="94" y="57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6" name="Freeform 69"/>
          <p:cNvSpPr>
            <a:spLocks noEditPoints="1"/>
          </p:cNvSpPr>
          <p:nvPr userDrawn="1"/>
        </p:nvSpPr>
        <p:spPr bwMode="auto">
          <a:xfrm>
            <a:off x="3315661" y="5486400"/>
            <a:ext cx="407767" cy="586724"/>
          </a:xfrm>
          <a:custGeom>
            <a:avLst/>
            <a:gdLst/>
            <a:ahLst/>
            <a:cxnLst>
              <a:cxn ang="0">
                <a:pos x="118" y="97"/>
              </a:cxn>
              <a:cxn ang="0">
                <a:pos x="132" y="59"/>
              </a:cxn>
              <a:cxn ang="0">
                <a:pos x="66" y="0"/>
              </a:cxn>
              <a:cxn ang="0">
                <a:pos x="0" y="59"/>
              </a:cxn>
              <a:cxn ang="0">
                <a:pos x="66" y="191"/>
              </a:cxn>
              <a:cxn ang="0">
                <a:pos x="97" y="137"/>
              </a:cxn>
              <a:cxn ang="0">
                <a:pos x="118" y="97"/>
              </a:cxn>
              <a:cxn ang="0">
                <a:pos x="94" y="57"/>
              </a:cxn>
              <a:cxn ang="0">
                <a:pos x="66" y="85"/>
              </a:cxn>
              <a:cxn ang="0">
                <a:pos x="38" y="57"/>
              </a:cxn>
              <a:cxn ang="0">
                <a:pos x="66" y="29"/>
              </a:cxn>
              <a:cxn ang="0">
                <a:pos x="94" y="57"/>
              </a:cxn>
            </a:cxnLst>
            <a:rect l="0" t="0" r="r" b="b"/>
            <a:pathLst>
              <a:path w="132" h="191">
                <a:moveTo>
                  <a:pt x="118" y="97"/>
                </a:moveTo>
                <a:cubicBezTo>
                  <a:pt x="126" y="81"/>
                  <a:pt x="132" y="67"/>
                  <a:pt x="132" y="59"/>
                </a:cubicBezTo>
                <a:cubicBezTo>
                  <a:pt x="132" y="12"/>
                  <a:pt x="92" y="0"/>
                  <a:pt x="66" y="0"/>
                </a:cubicBezTo>
                <a:cubicBezTo>
                  <a:pt x="40" y="0"/>
                  <a:pt x="0" y="12"/>
                  <a:pt x="0" y="59"/>
                </a:cubicBezTo>
                <a:cubicBezTo>
                  <a:pt x="0" y="83"/>
                  <a:pt x="53" y="167"/>
                  <a:pt x="66" y="191"/>
                </a:cubicBezTo>
                <a:cubicBezTo>
                  <a:pt x="72" y="181"/>
                  <a:pt x="84" y="160"/>
                  <a:pt x="97" y="137"/>
                </a:cubicBezTo>
                <a:lnTo>
                  <a:pt x="118" y="97"/>
                </a:lnTo>
                <a:close/>
                <a:moveTo>
                  <a:pt x="94" y="57"/>
                </a:moveTo>
                <a:cubicBezTo>
                  <a:pt x="94" y="73"/>
                  <a:pt x="82" y="85"/>
                  <a:pt x="66" y="85"/>
                </a:cubicBezTo>
                <a:cubicBezTo>
                  <a:pt x="50" y="85"/>
                  <a:pt x="38" y="73"/>
                  <a:pt x="38" y="57"/>
                </a:cubicBezTo>
                <a:cubicBezTo>
                  <a:pt x="38" y="41"/>
                  <a:pt x="50" y="29"/>
                  <a:pt x="66" y="29"/>
                </a:cubicBezTo>
                <a:cubicBezTo>
                  <a:pt x="82" y="29"/>
                  <a:pt x="94" y="41"/>
                  <a:pt x="94" y="5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7" name="Freeform 69"/>
          <p:cNvSpPr>
            <a:spLocks noEditPoints="1"/>
          </p:cNvSpPr>
          <p:nvPr userDrawn="1"/>
        </p:nvSpPr>
        <p:spPr bwMode="auto">
          <a:xfrm>
            <a:off x="6248400" y="5553736"/>
            <a:ext cx="301851" cy="434324"/>
          </a:xfrm>
          <a:custGeom>
            <a:avLst/>
            <a:gdLst/>
            <a:ahLst/>
            <a:cxnLst>
              <a:cxn ang="0">
                <a:pos x="118" y="97"/>
              </a:cxn>
              <a:cxn ang="0">
                <a:pos x="132" y="59"/>
              </a:cxn>
              <a:cxn ang="0">
                <a:pos x="66" y="0"/>
              </a:cxn>
              <a:cxn ang="0">
                <a:pos x="0" y="59"/>
              </a:cxn>
              <a:cxn ang="0">
                <a:pos x="66" y="191"/>
              </a:cxn>
              <a:cxn ang="0">
                <a:pos x="97" y="137"/>
              </a:cxn>
              <a:cxn ang="0">
                <a:pos x="118" y="97"/>
              </a:cxn>
              <a:cxn ang="0">
                <a:pos x="94" y="57"/>
              </a:cxn>
              <a:cxn ang="0">
                <a:pos x="66" y="85"/>
              </a:cxn>
              <a:cxn ang="0">
                <a:pos x="38" y="57"/>
              </a:cxn>
              <a:cxn ang="0">
                <a:pos x="66" y="29"/>
              </a:cxn>
              <a:cxn ang="0">
                <a:pos x="94" y="57"/>
              </a:cxn>
            </a:cxnLst>
            <a:rect l="0" t="0" r="r" b="b"/>
            <a:pathLst>
              <a:path w="132" h="191">
                <a:moveTo>
                  <a:pt x="118" y="97"/>
                </a:moveTo>
                <a:cubicBezTo>
                  <a:pt x="126" y="81"/>
                  <a:pt x="132" y="67"/>
                  <a:pt x="132" y="59"/>
                </a:cubicBezTo>
                <a:cubicBezTo>
                  <a:pt x="132" y="12"/>
                  <a:pt x="92" y="0"/>
                  <a:pt x="66" y="0"/>
                </a:cubicBezTo>
                <a:cubicBezTo>
                  <a:pt x="40" y="0"/>
                  <a:pt x="0" y="12"/>
                  <a:pt x="0" y="59"/>
                </a:cubicBezTo>
                <a:cubicBezTo>
                  <a:pt x="0" y="83"/>
                  <a:pt x="53" y="167"/>
                  <a:pt x="66" y="191"/>
                </a:cubicBezTo>
                <a:cubicBezTo>
                  <a:pt x="72" y="181"/>
                  <a:pt x="84" y="160"/>
                  <a:pt x="97" y="137"/>
                </a:cubicBezTo>
                <a:lnTo>
                  <a:pt x="118" y="97"/>
                </a:lnTo>
                <a:close/>
                <a:moveTo>
                  <a:pt x="94" y="57"/>
                </a:moveTo>
                <a:cubicBezTo>
                  <a:pt x="94" y="73"/>
                  <a:pt x="82" y="85"/>
                  <a:pt x="66" y="85"/>
                </a:cubicBezTo>
                <a:cubicBezTo>
                  <a:pt x="50" y="85"/>
                  <a:pt x="38" y="73"/>
                  <a:pt x="38" y="57"/>
                </a:cubicBezTo>
                <a:cubicBezTo>
                  <a:pt x="38" y="41"/>
                  <a:pt x="50" y="29"/>
                  <a:pt x="66" y="29"/>
                </a:cubicBezTo>
                <a:cubicBezTo>
                  <a:pt x="82" y="29"/>
                  <a:pt x="94" y="41"/>
                  <a:pt x="94" y="5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9" name="Text Placeholder 30"/>
          <p:cNvSpPr>
            <a:spLocks noGrp="1"/>
          </p:cNvSpPr>
          <p:nvPr>
            <p:ph type="body" sz="quarter" idx="20" hasCustomPrompt="1"/>
          </p:nvPr>
        </p:nvSpPr>
        <p:spPr>
          <a:xfrm>
            <a:off x="733833" y="5607060"/>
            <a:ext cx="2275106" cy="381000"/>
          </a:xfrm>
          <a:prstGeom prst="rect">
            <a:avLst/>
          </a:prstGeom>
        </p:spPr>
        <p:txBody>
          <a:bodyPr/>
          <a:lstStyle>
            <a:lvl1pPr algn="l">
              <a:defRPr sz="1600" b="1" cap="none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  <a:endParaRPr lang="en-GB" dirty="0"/>
          </a:p>
        </p:txBody>
      </p:sp>
      <p:sp>
        <p:nvSpPr>
          <p:cNvPr id="90" name="Text Placeholder 30"/>
          <p:cNvSpPr>
            <a:spLocks noGrp="1"/>
          </p:cNvSpPr>
          <p:nvPr>
            <p:ph type="body" sz="quarter" idx="21" hasCustomPrompt="1"/>
          </p:nvPr>
        </p:nvSpPr>
        <p:spPr>
          <a:xfrm>
            <a:off x="733833" y="5985933"/>
            <a:ext cx="2275106" cy="872067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nostrud exercitation  ullamco laboris nisi ut officia</a:t>
            </a:r>
            <a:endParaRPr lang="en-GB" dirty="0"/>
          </a:p>
        </p:txBody>
      </p:sp>
      <p:sp>
        <p:nvSpPr>
          <p:cNvPr id="91" name="Text Placeholder 30"/>
          <p:cNvSpPr>
            <a:spLocks noGrp="1"/>
          </p:cNvSpPr>
          <p:nvPr>
            <p:ph type="body" sz="quarter" idx="22" hasCustomPrompt="1"/>
          </p:nvPr>
        </p:nvSpPr>
        <p:spPr>
          <a:xfrm>
            <a:off x="3744694" y="5607060"/>
            <a:ext cx="2275106" cy="381000"/>
          </a:xfrm>
          <a:prstGeom prst="rect">
            <a:avLst/>
          </a:prstGeom>
        </p:spPr>
        <p:txBody>
          <a:bodyPr/>
          <a:lstStyle>
            <a:lvl1pPr algn="l">
              <a:defRPr sz="1600" b="1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  <a:endParaRPr lang="en-GB" dirty="0"/>
          </a:p>
        </p:txBody>
      </p:sp>
      <p:sp>
        <p:nvSpPr>
          <p:cNvPr id="92" name="Text Placeholder 30"/>
          <p:cNvSpPr>
            <a:spLocks noGrp="1"/>
          </p:cNvSpPr>
          <p:nvPr>
            <p:ph type="body" sz="quarter" idx="23" hasCustomPrompt="1"/>
          </p:nvPr>
        </p:nvSpPr>
        <p:spPr>
          <a:xfrm>
            <a:off x="3744694" y="5985933"/>
            <a:ext cx="2275106" cy="872067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nostrud exercitation ullamco laboris nisi ut officia</a:t>
            </a:r>
            <a:endParaRPr lang="en-GB" dirty="0"/>
          </a:p>
        </p:txBody>
      </p:sp>
      <p:sp>
        <p:nvSpPr>
          <p:cNvPr id="93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6565718" y="5607060"/>
            <a:ext cx="2275106" cy="381000"/>
          </a:xfrm>
          <a:prstGeom prst="rect">
            <a:avLst/>
          </a:prstGeom>
        </p:spPr>
        <p:txBody>
          <a:bodyPr/>
          <a:lstStyle>
            <a:lvl1pPr algn="l">
              <a:defRPr sz="1600" b="1" cap="none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  <a:endParaRPr lang="en-GB" dirty="0"/>
          </a:p>
        </p:txBody>
      </p:sp>
      <p:sp>
        <p:nvSpPr>
          <p:cNvPr id="94" name="Text Placeholder 30"/>
          <p:cNvSpPr>
            <a:spLocks noGrp="1"/>
          </p:cNvSpPr>
          <p:nvPr>
            <p:ph type="body" sz="quarter" idx="25" hasCustomPrompt="1"/>
          </p:nvPr>
        </p:nvSpPr>
        <p:spPr>
          <a:xfrm>
            <a:off x="6565718" y="5985933"/>
            <a:ext cx="2275106" cy="872067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nostrud exercitation ullamco laboris nisi ut officia</a:t>
            </a:r>
            <a:endParaRPr lang="en-GB" dirty="0"/>
          </a:p>
        </p:txBody>
      </p:sp>
      <p:sp>
        <p:nvSpPr>
          <p:cNvPr id="95" name="Text Placeholder 30"/>
          <p:cNvSpPr>
            <a:spLocks noGrp="1"/>
          </p:cNvSpPr>
          <p:nvPr>
            <p:ph type="body" sz="quarter" idx="26" hasCustomPrompt="1"/>
          </p:nvPr>
        </p:nvSpPr>
        <p:spPr>
          <a:xfrm>
            <a:off x="6585099" y="1752600"/>
            <a:ext cx="2248525" cy="3400845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smtClean="0"/>
              <a:t>68%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.</a:t>
            </a:r>
          </a:p>
          <a:p>
            <a:pPr lvl="0"/>
            <a:endParaRPr lang="en-GB" dirty="0" smtClean="0"/>
          </a:p>
          <a:p>
            <a:pPr lvl="0"/>
            <a:r>
              <a:rPr lang="en-GB" dirty="0" smtClean="0"/>
              <a:t>14% 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smtClean="0"/>
              <a:t>12%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consectetur.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400" baseline="0">
                <a:latin typeface="+mn-lt"/>
              </a:defRPr>
            </a:lvl1pPr>
          </a:lstStyle>
          <a:p>
            <a:r>
              <a:rPr lang="en-GB" dirty="0" smtClean="0"/>
              <a:t>Move gradient shape and text to the side, then click the icon to add picture.</a:t>
            </a:r>
            <a:endParaRPr lang="en-GB" dirty="0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70938" y="685800"/>
            <a:ext cx="82634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bg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Results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75167" y="4648200"/>
            <a:ext cx="2362200" cy="685800"/>
          </a:xfrm>
          <a:prstGeom prst="rect">
            <a:avLst/>
          </a:prstGeom>
        </p:spPr>
        <p:txBody>
          <a:bodyPr/>
          <a:lstStyle>
            <a:lvl1pPr algn="ctr">
              <a:defRPr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ullamco </a:t>
            </a:r>
          </a:p>
          <a:p>
            <a:pPr lvl="0"/>
            <a:r>
              <a:rPr lang="en-US" dirty="0" smtClean="0"/>
              <a:t>laboris nisi 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505200" y="4648200"/>
            <a:ext cx="2362200" cy="685800"/>
          </a:xfrm>
          <a:prstGeom prst="rect">
            <a:avLst/>
          </a:prstGeom>
        </p:spPr>
        <p:txBody>
          <a:bodyPr/>
          <a:lstStyle>
            <a:lvl1pPr algn="ctr">
              <a:defRPr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endParaRPr lang="en-US" dirty="0" smtClean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248400" y="4648200"/>
            <a:ext cx="2362200" cy="685800"/>
          </a:xfrm>
          <a:prstGeom prst="rect">
            <a:avLst/>
          </a:prstGeom>
        </p:spPr>
        <p:txBody>
          <a:bodyPr/>
          <a:lstStyle>
            <a:lvl1pPr algn="ctr">
              <a:defRPr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ullamco </a:t>
            </a:r>
          </a:p>
          <a:p>
            <a:pPr lvl="0"/>
            <a:r>
              <a:rPr lang="en-US" dirty="0" smtClean="0"/>
              <a:t>laboris nisi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/>
          <p:cNvSpPr/>
          <p:nvPr userDrawn="1"/>
        </p:nvSpPr>
        <p:spPr>
          <a:xfrm>
            <a:off x="4038600" y="0"/>
            <a:ext cx="5105400" cy="68643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3767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Facts</a:t>
            </a:r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981200"/>
            <a:ext cx="3048000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</a:p>
          <a:p>
            <a:pPr lvl="0"/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</a:p>
          <a:p>
            <a:pPr lvl="0"/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</a:t>
            </a:r>
            <a:endParaRPr lang="en-GB" dirty="0"/>
          </a:p>
        </p:txBody>
      </p:sp>
      <p:grpSp>
        <p:nvGrpSpPr>
          <p:cNvPr id="87" name="Group 86"/>
          <p:cNvGrpSpPr/>
          <p:nvPr userDrawn="1"/>
        </p:nvGrpSpPr>
        <p:grpSpPr>
          <a:xfrm>
            <a:off x="5105400" y="2057400"/>
            <a:ext cx="381000" cy="3388241"/>
            <a:chOff x="4616301" y="2057400"/>
            <a:chExt cx="381000" cy="3388241"/>
          </a:xfrm>
        </p:grpSpPr>
        <p:cxnSp>
          <p:nvCxnSpPr>
            <p:cNvPr id="81" name="Straight Connector 80"/>
            <p:cNvCxnSpPr/>
            <p:nvPr userDrawn="1"/>
          </p:nvCxnSpPr>
          <p:spPr>
            <a:xfrm>
              <a:off x="4800600" y="2286000"/>
              <a:ext cx="0" cy="2895600"/>
            </a:xfrm>
            <a:prstGeom prst="line">
              <a:avLst/>
            </a:prstGeom>
            <a:ln w="19050">
              <a:solidFill>
                <a:schemeClr val="bg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/>
            <p:cNvSpPr/>
            <p:nvPr userDrawn="1"/>
          </p:nvSpPr>
          <p:spPr>
            <a:xfrm>
              <a:off x="4616301" y="2057400"/>
              <a:ext cx="381000" cy="381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/>
            <p:cNvSpPr/>
            <p:nvPr userDrawn="1"/>
          </p:nvSpPr>
          <p:spPr>
            <a:xfrm>
              <a:off x="4616301" y="3514060"/>
              <a:ext cx="381000" cy="381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Oval 83"/>
            <p:cNvSpPr/>
            <p:nvPr userDrawn="1"/>
          </p:nvSpPr>
          <p:spPr>
            <a:xfrm>
              <a:off x="4616301" y="5064641"/>
              <a:ext cx="381000" cy="381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Oval 84"/>
            <p:cNvSpPr/>
            <p:nvPr userDrawn="1"/>
          </p:nvSpPr>
          <p:spPr>
            <a:xfrm>
              <a:off x="4706679" y="4412512"/>
              <a:ext cx="200244" cy="200244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 userDrawn="1"/>
          </p:nvSpPr>
          <p:spPr>
            <a:xfrm>
              <a:off x="4706679" y="2849526"/>
              <a:ext cx="200244" cy="200244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8" name="Text Placeholder 78"/>
          <p:cNvSpPr>
            <a:spLocks noGrp="1"/>
          </p:cNvSpPr>
          <p:nvPr>
            <p:ph type="body" sz="quarter" idx="12" hasCustomPrompt="1"/>
          </p:nvPr>
        </p:nvSpPr>
        <p:spPr>
          <a:xfrm>
            <a:off x="5645888" y="1981200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sp>
        <p:nvSpPr>
          <p:cNvPr id="96" name="Text Placeholder 78"/>
          <p:cNvSpPr>
            <a:spLocks noGrp="1"/>
          </p:cNvSpPr>
          <p:nvPr>
            <p:ph type="body" sz="quarter" idx="13" hasCustomPrompt="1"/>
          </p:nvPr>
        </p:nvSpPr>
        <p:spPr>
          <a:xfrm>
            <a:off x="5645888" y="2753833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97" name="Text Placeholder 78"/>
          <p:cNvSpPr>
            <a:spLocks noGrp="1"/>
          </p:cNvSpPr>
          <p:nvPr>
            <p:ph type="body" sz="quarter" idx="14" hasCustomPrompt="1"/>
          </p:nvPr>
        </p:nvSpPr>
        <p:spPr>
          <a:xfrm>
            <a:off x="5645888" y="3519377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sp>
        <p:nvSpPr>
          <p:cNvPr id="98" name="Text Placeholder 78"/>
          <p:cNvSpPr>
            <a:spLocks noGrp="1"/>
          </p:cNvSpPr>
          <p:nvPr>
            <p:ph type="body" sz="quarter" idx="15" hasCustomPrompt="1"/>
          </p:nvPr>
        </p:nvSpPr>
        <p:spPr>
          <a:xfrm>
            <a:off x="5645888" y="4274288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99" name="Text Placeholder 78"/>
          <p:cNvSpPr>
            <a:spLocks noGrp="1"/>
          </p:cNvSpPr>
          <p:nvPr>
            <p:ph type="body" sz="quarter" idx="16" hasCustomPrompt="1"/>
          </p:nvPr>
        </p:nvSpPr>
        <p:spPr>
          <a:xfrm>
            <a:off x="5645888" y="5045150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+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Blank + Heading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+ Heading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 baseline="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Blank + Heading + Subtitle</a:t>
            </a:r>
          </a:p>
        </p:txBody>
      </p:sp>
      <p:pic>
        <p:nvPicPr>
          <p:cNvPr id="15" name="Picture 14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381531" y="1447800"/>
            <a:ext cx="8381469" cy="990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267200"/>
            <a:ext cx="9144000" cy="2590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776" tIns="42388" rIns="84776" bIns="42388" anchor="ctr"/>
          <a:lstStyle/>
          <a:p>
            <a:pPr algn="ctr" defTabSz="42387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872000" y="3810000"/>
            <a:ext cx="5400000" cy="4572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spcBef>
                <a:spcPts val="1000"/>
              </a:spcBef>
              <a:buFont typeface="Arial"/>
              <a:buNone/>
              <a:defRPr sz="1400" b="0" i="0" baseline="0">
                <a:solidFill>
                  <a:schemeClr val="accent4"/>
                </a:solidFill>
                <a:latin typeface="+mn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872000" y="2320200"/>
            <a:ext cx="5400000" cy="133740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90000"/>
              </a:lnSpc>
              <a:spcBef>
                <a:spcPts val="1000"/>
              </a:spcBef>
              <a:buFont typeface="Arial"/>
              <a:buNone/>
              <a:defRPr sz="5700" b="0" i="0" spc="-100" baseline="0">
                <a:solidFill>
                  <a:schemeClr val="tx1"/>
                </a:solidFill>
                <a:latin typeface="+mj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Thank you</a:t>
            </a:r>
          </a:p>
        </p:txBody>
      </p:sp>
      <p:pic>
        <p:nvPicPr>
          <p:cNvPr id="6" name="Picture 5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715000" y="0"/>
            <a:ext cx="3429000" cy="68643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3767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Text Slide</a:t>
            </a:r>
          </a:p>
        </p:txBody>
      </p:sp>
      <p:sp>
        <p:nvSpPr>
          <p:cNvPr id="11" name="Text Placeholder 78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981200"/>
            <a:ext cx="4876800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aseline="0"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</a:t>
            </a:r>
          </a:p>
          <a:p>
            <a:pPr lvl="0"/>
            <a:endParaRPr lang="en-GB" dirty="0" smtClean="0"/>
          </a:p>
          <a:p>
            <a:pPr lvl="0"/>
            <a:endParaRPr lang="en-GB" dirty="0"/>
          </a:p>
        </p:txBody>
      </p:sp>
      <p:sp>
        <p:nvSpPr>
          <p:cNvPr id="12" name="Text Placeholder 78"/>
          <p:cNvSpPr>
            <a:spLocks noGrp="1"/>
          </p:cNvSpPr>
          <p:nvPr>
            <p:ph type="body" sz="quarter" idx="12" hasCustomPrompt="1"/>
          </p:nvPr>
        </p:nvSpPr>
        <p:spPr>
          <a:xfrm>
            <a:off x="6124353" y="1981200"/>
            <a:ext cx="2562447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="1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consectetur.</a:t>
            </a:r>
          </a:p>
          <a:p>
            <a:pPr lvl="0"/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Probe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066800" y="3124200"/>
            <a:ext cx="1066800" cy="32004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Problem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3536950"/>
            <a:ext cx="2286000" cy="286385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endParaRPr lang="en-US" dirty="0" smtClean="0"/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3092450"/>
            <a:ext cx="1371600" cy="412750"/>
          </a:xfrm>
          <a:prstGeom prst="rect">
            <a:avLst/>
          </a:prstGeom>
        </p:spPr>
        <p:txBody>
          <a:bodyPr/>
          <a:lstStyle>
            <a:lvl1pPr algn="ctr">
              <a:defRPr sz="19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ISSUE #1</a:t>
            </a:r>
            <a:endParaRPr lang="en-GB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886200" y="3124200"/>
            <a:ext cx="1066800" cy="32004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276600" y="3536950"/>
            <a:ext cx="2286000" cy="286385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endParaRPr lang="en-US" dirty="0" smtClean="0"/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3733800" y="3092450"/>
            <a:ext cx="1371600" cy="412750"/>
          </a:xfrm>
          <a:prstGeom prst="rect">
            <a:avLst/>
          </a:prstGeom>
        </p:spPr>
        <p:txBody>
          <a:bodyPr/>
          <a:lstStyle>
            <a:lvl1pPr algn="ctr">
              <a:defRPr sz="19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ISSUE #2</a:t>
            </a:r>
            <a:endParaRPr lang="en-GB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6705600" y="3124200"/>
            <a:ext cx="1066800" cy="32004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3536950"/>
            <a:ext cx="2286000" cy="286385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endParaRPr lang="en-US" dirty="0" smtClean="0"/>
          </a:p>
        </p:txBody>
      </p:sp>
      <p:sp>
        <p:nvSpPr>
          <p:cNvPr id="21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553200" y="3092450"/>
            <a:ext cx="1371600" cy="412750"/>
          </a:xfrm>
          <a:prstGeom prst="rect">
            <a:avLst/>
          </a:prstGeom>
        </p:spPr>
        <p:txBody>
          <a:bodyPr/>
          <a:lstStyle>
            <a:lvl1pPr algn="ctr">
              <a:defRPr sz="19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ISSUE #3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715000" y="0"/>
            <a:ext cx="3429000" cy="68643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3767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Text Slide</a:t>
            </a:r>
          </a:p>
        </p:txBody>
      </p:sp>
      <p:sp>
        <p:nvSpPr>
          <p:cNvPr id="8" name="Text Placeholder 78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981200"/>
            <a:ext cx="4876800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aseline="0"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</a:t>
            </a:r>
          </a:p>
          <a:p>
            <a:pPr lvl="0"/>
            <a:endParaRPr lang="en-GB" dirty="0" smtClean="0"/>
          </a:p>
          <a:p>
            <a:pPr lvl="0"/>
            <a:endParaRPr lang="en-GB" dirty="0"/>
          </a:p>
        </p:txBody>
      </p:sp>
      <p:sp>
        <p:nvSpPr>
          <p:cNvPr id="11" name="Text Placeholder 78"/>
          <p:cNvSpPr>
            <a:spLocks noGrp="1"/>
          </p:cNvSpPr>
          <p:nvPr>
            <p:ph type="body" sz="quarter" idx="12" hasCustomPrompt="1"/>
          </p:nvPr>
        </p:nvSpPr>
        <p:spPr>
          <a:xfrm>
            <a:off x="6124353" y="1981200"/>
            <a:ext cx="2562447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="1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consectetur.</a:t>
            </a:r>
          </a:p>
          <a:p>
            <a:pPr lvl="0"/>
            <a:endParaRPr lang="en-GB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6434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Three points and image</a:t>
            </a:r>
          </a:p>
        </p:txBody>
      </p:sp>
      <p:sp>
        <p:nvSpPr>
          <p:cNvPr id="11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4495800"/>
            <a:ext cx="9144000" cy="23622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GB" dirty="0" smtClean="0"/>
              <a:t>click the icon to add picture.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85238" y="2438400"/>
            <a:ext cx="243840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352800" y="2438400"/>
            <a:ext cx="243840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324600" y="2438400"/>
            <a:ext cx="243840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668963"/>
            <a:ext cx="9144000" cy="1189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776" tIns="42388" rIns="84776" bIns="42388" anchor="ctr"/>
          <a:lstStyle/>
          <a:p>
            <a:pPr algn="ctr" defTabSz="42387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669416"/>
          </a:xfrm>
          <a:prstGeom prst="rect">
            <a:avLst/>
          </a:prstGeom>
        </p:spPr>
        <p:txBody>
          <a:bodyPr vert="horz"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6043400"/>
            <a:ext cx="6858000" cy="457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buFont typeface="Arial"/>
              <a:buNone/>
              <a:defRPr sz="1400" b="0" i="0" baseline="0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your 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77200" y="6043400"/>
            <a:ext cx="688785" cy="6284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26280" cy="5669416"/>
          </a:xfrm>
          <a:prstGeom prst="rect">
            <a:avLst/>
          </a:prstGeom>
        </p:spPr>
        <p:txBody>
          <a:bodyPr vert="horz"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6043400"/>
            <a:ext cx="6858000" cy="457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buFont typeface="Arial"/>
              <a:buNone/>
              <a:defRPr sz="1400" b="0" i="0" baseline="0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4" descr="your 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77200" y="6043400"/>
            <a:ext cx="688785" cy="628413"/>
          </a:xfrm>
          <a:prstGeom prst="rect">
            <a:avLst/>
          </a:prstGeom>
        </p:spPr>
      </p:pic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614532" y="0"/>
            <a:ext cx="4526280" cy="5669416"/>
          </a:xfrm>
          <a:prstGeom prst="rect">
            <a:avLst/>
          </a:prstGeom>
        </p:spPr>
        <p:txBody>
          <a:bodyPr vert="horz"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Business Model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5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381531" y="1447800"/>
            <a:ext cx="8381469" cy="990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22" name="Oval 21"/>
          <p:cNvSpPr/>
          <p:nvPr userDrawn="1"/>
        </p:nvSpPr>
        <p:spPr>
          <a:xfrm>
            <a:off x="651932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Straight Arrow Connector 23"/>
          <p:cNvCxnSpPr/>
          <p:nvPr userDrawn="1"/>
        </p:nvCxnSpPr>
        <p:spPr>
          <a:xfrm>
            <a:off x="2087371" y="3886200"/>
            <a:ext cx="381000" cy="0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 userDrawn="1"/>
        </p:nvCxnSpPr>
        <p:spPr>
          <a:xfrm>
            <a:off x="4187105" y="3886200"/>
            <a:ext cx="381000" cy="0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 userDrawn="1"/>
        </p:nvCxnSpPr>
        <p:spPr>
          <a:xfrm>
            <a:off x="6286839" y="3886200"/>
            <a:ext cx="381000" cy="0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 userDrawn="1"/>
        </p:nvSpPr>
        <p:spPr>
          <a:xfrm>
            <a:off x="2751666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 userDrawn="1"/>
        </p:nvSpPr>
        <p:spPr>
          <a:xfrm>
            <a:off x="4851400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 userDrawn="1"/>
        </p:nvSpPr>
        <p:spPr>
          <a:xfrm>
            <a:off x="6951132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0" hasCustomPrompt="1"/>
          </p:nvPr>
        </p:nvSpPr>
        <p:spPr>
          <a:xfrm>
            <a:off x="321734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$0,000</a:t>
            </a:r>
            <a:endParaRPr lang="en-GB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21" hasCustomPrompt="1"/>
          </p:nvPr>
        </p:nvSpPr>
        <p:spPr>
          <a:xfrm>
            <a:off x="321734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22" hasCustomPrompt="1"/>
          </p:nvPr>
        </p:nvSpPr>
        <p:spPr>
          <a:xfrm>
            <a:off x="2438400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00%</a:t>
            </a:r>
            <a:endParaRPr lang="en-GB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23" hasCustomPrompt="1"/>
          </p:nvPr>
        </p:nvSpPr>
        <p:spPr>
          <a:xfrm>
            <a:off x="2438400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4529666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$0,000</a:t>
            </a:r>
            <a:endParaRPr lang="en-GB" dirty="0"/>
          </a:p>
        </p:txBody>
      </p:sp>
      <p:sp>
        <p:nvSpPr>
          <p:cNvPr id="36" name="Text Placeholder 30"/>
          <p:cNvSpPr>
            <a:spLocks noGrp="1"/>
          </p:cNvSpPr>
          <p:nvPr>
            <p:ph type="body" sz="quarter" idx="25" hasCustomPrompt="1"/>
          </p:nvPr>
        </p:nvSpPr>
        <p:spPr>
          <a:xfrm>
            <a:off x="4529666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37" name="Text Placeholder 30"/>
          <p:cNvSpPr>
            <a:spLocks noGrp="1"/>
          </p:cNvSpPr>
          <p:nvPr>
            <p:ph type="body" sz="quarter" idx="26" hasCustomPrompt="1"/>
          </p:nvPr>
        </p:nvSpPr>
        <p:spPr>
          <a:xfrm>
            <a:off x="6629399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00%</a:t>
            </a:r>
            <a:endParaRPr lang="en-GB" dirty="0"/>
          </a:p>
        </p:txBody>
      </p:sp>
      <p:sp>
        <p:nvSpPr>
          <p:cNvPr id="38" name="Text Placeholder 30"/>
          <p:cNvSpPr>
            <a:spLocks noGrp="1"/>
          </p:cNvSpPr>
          <p:nvPr>
            <p:ph type="body" sz="quarter" idx="27" hasCustomPrompt="1"/>
          </p:nvPr>
        </p:nvSpPr>
        <p:spPr>
          <a:xfrm>
            <a:off x="6629399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bg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Solution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2" hasCustomPrompt="1"/>
          </p:nvPr>
        </p:nvSpPr>
        <p:spPr>
          <a:xfrm>
            <a:off x="4318000" y="3124197"/>
            <a:ext cx="4292600" cy="20574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Business Model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1752600"/>
            <a:ext cx="9144000" cy="29718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r>
              <a:rPr lang="en-GB" dirty="0" smtClean="0"/>
              <a:t>Move gradient shape to the side, then click the icon to add picture.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Business Model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32330" y="5046130"/>
            <a:ext cx="8381469" cy="1583269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consectetur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Opportun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Opportunity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438400" y="1955799"/>
            <a:ext cx="5181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  <a:r>
              <a:rPr lang="en-US" dirty="0" err="1" smtClean="0"/>
              <a:t>deserunt</a:t>
            </a:r>
            <a:r>
              <a:rPr lang="en-US" dirty="0" smtClean="0"/>
              <a:t> </a:t>
            </a:r>
            <a:r>
              <a:rPr lang="en-US" dirty="0" err="1" smtClean="0"/>
              <a:t>mollit</a:t>
            </a:r>
            <a:r>
              <a:rPr lang="en-US" dirty="0" smtClean="0"/>
              <a:t> </a:t>
            </a:r>
            <a:r>
              <a:rPr lang="en-US" dirty="0" err="1" smtClean="0"/>
              <a:t>anim</a:t>
            </a:r>
            <a:r>
              <a:rPr lang="en-US" dirty="0" smtClean="0"/>
              <a:t> id est.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438400" y="3124200"/>
            <a:ext cx="5181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Excepteur</a:t>
            </a:r>
            <a:r>
              <a:rPr lang="en-US" dirty="0" smtClean="0"/>
              <a:t> </a:t>
            </a:r>
            <a:r>
              <a:rPr lang="en-US" dirty="0" err="1" smtClean="0"/>
              <a:t>sint</a:t>
            </a:r>
            <a:r>
              <a:rPr lang="en-US" dirty="0" smtClean="0"/>
              <a:t> </a:t>
            </a:r>
            <a:r>
              <a:rPr lang="en-US" dirty="0" err="1" smtClean="0"/>
              <a:t>occaecat</a:t>
            </a:r>
            <a:r>
              <a:rPr lang="en-US" dirty="0" smtClean="0"/>
              <a:t> </a:t>
            </a:r>
            <a:r>
              <a:rPr lang="en-US" dirty="0" err="1" smtClean="0"/>
              <a:t>cupidatat</a:t>
            </a:r>
            <a:r>
              <a:rPr lang="en-US" dirty="0" smtClean="0"/>
              <a:t> non </a:t>
            </a:r>
            <a:r>
              <a:rPr lang="en-US" dirty="0" err="1" smtClean="0"/>
              <a:t>proident</a:t>
            </a:r>
            <a:r>
              <a:rPr lang="en-US" dirty="0" smtClean="0"/>
              <a:t>, </a:t>
            </a:r>
            <a:r>
              <a:rPr lang="en-US" dirty="0" err="1" smtClean="0"/>
              <a:t>sunt</a:t>
            </a:r>
            <a:r>
              <a:rPr lang="en-US" dirty="0" smtClean="0"/>
              <a:t> in culpa qui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  <a:r>
              <a:rPr lang="en-US" dirty="0" err="1" smtClean="0"/>
              <a:t>deserunt</a:t>
            </a:r>
            <a:r>
              <a:rPr lang="en-US" dirty="0" smtClean="0"/>
              <a:t> </a:t>
            </a:r>
            <a:r>
              <a:rPr lang="en-US" dirty="0" err="1" smtClean="0"/>
              <a:t>mollit</a:t>
            </a:r>
            <a:r>
              <a:rPr lang="en-US" dirty="0" smtClean="0"/>
              <a:t> </a:t>
            </a:r>
            <a:r>
              <a:rPr lang="en-US" dirty="0" err="1" smtClean="0"/>
              <a:t>anim</a:t>
            </a:r>
            <a:r>
              <a:rPr lang="en-US" dirty="0" smtClean="0"/>
              <a:t>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laborum</a:t>
            </a:r>
            <a:r>
              <a:rPr lang="en-US" dirty="0" smtClean="0"/>
              <a:t>.</a:t>
            </a:r>
            <a:endParaRPr lang="en-US" dirty="0" err="1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438400" y="4267200"/>
            <a:ext cx="5181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  <a:r>
              <a:rPr lang="en-US" dirty="0" err="1" smtClean="0"/>
              <a:t>mollit</a:t>
            </a:r>
            <a:r>
              <a:rPr lang="en-US" dirty="0" smtClean="0"/>
              <a:t> </a:t>
            </a:r>
            <a:r>
              <a:rPr lang="en-US" dirty="0" err="1" smtClean="0"/>
              <a:t>anim</a:t>
            </a:r>
            <a:r>
              <a:rPr lang="en-US" dirty="0" smtClean="0"/>
              <a:t> id et </a:t>
            </a:r>
            <a:r>
              <a:rPr lang="en-US" dirty="0" err="1" smtClean="0"/>
              <a:t>laborum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Competition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52" name="Table Placeholder 51"/>
          <p:cNvSpPr>
            <a:spLocks noGrp="1"/>
          </p:cNvSpPr>
          <p:nvPr>
            <p:ph type="tbl" sz="quarter" idx="11"/>
          </p:nvPr>
        </p:nvSpPr>
        <p:spPr>
          <a:xfrm>
            <a:off x="381000" y="1905000"/>
            <a:ext cx="8001000" cy="4038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table</a:t>
            </a:r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6477000" y="0"/>
            <a:ext cx="2468880" cy="6858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61298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Financials</a:t>
            </a:r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1" hasCustomPrompt="1"/>
          </p:nvPr>
        </p:nvSpPr>
        <p:spPr>
          <a:xfrm>
            <a:off x="609600" y="1981200"/>
            <a:ext cx="5638800" cy="4191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r>
              <a:rPr lang="en-GB" dirty="0" smtClean="0"/>
              <a:t>Click icon to edit chart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Competition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pic>
        <p:nvPicPr>
          <p:cNvPr id="6" name="Picture 5" descr="arrow-competito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8887" y="2133927"/>
            <a:ext cx="7546225" cy="3962073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96433" y="3602666"/>
            <a:ext cx="2884967" cy="3048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3149008" y="6145619"/>
            <a:ext cx="2884967" cy="304800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5528931" y="3602666"/>
            <a:ext cx="2884967" cy="304800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149008" y="1711842"/>
            <a:ext cx="2884967" cy="304800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88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690" r:id="rId16"/>
    <p:sldLayoutId id="2147483693" r:id="rId17"/>
    <p:sldLayoutId id="2147483694" r:id="rId18"/>
    <p:sldLayoutId id="2147483695" r:id="rId19"/>
    <p:sldLayoutId id="2147483696" r:id="rId20"/>
    <p:sldLayoutId id="2147483699" r:id="rId21"/>
    <p:sldLayoutId id="2147483700" r:id="rId22"/>
    <p:sldLayoutId id="2147483703" r:id="rId23"/>
  </p:sldLayoutIdLst>
  <p:timing>
    <p:tnLst>
      <p:par>
        <p:cTn id="1" dur="indefinite" restart="never" nodeType="tmRoot"/>
      </p:par>
    </p:tnLst>
  </p:timing>
  <p:txStyles>
    <p:titleStyle>
      <a:lvl1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 kern="1200" spc="-46">
          <a:solidFill>
            <a:schemeClr val="accent1"/>
          </a:solidFill>
          <a:latin typeface="Arial"/>
          <a:ea typeface="MS PGothic" pitchFamily="34" charset="-128"/>
          <a:cs typeface="Arial"/>
        </a:defRPr>
      </a:lvl1pPr>
      <a:lvl2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2pPr>
      <a:lvl3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3pPr>
      <a:lvl4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4pPr>
      <a:lvl5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5pPr>
      <a:lvl6pPr marL="4572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6pPr>
      <a:lvl7pPr marL="9144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7pPr>
      <a:lvl8pPr marL="13716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8pPr>
      <a:lvl9pPr marL="18288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9pPr>
    </p:titleStyle>
    <p:bodyStyle>
      <a:lvl1pPr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1pPr>
      <a:lvl2pPr marL="687388" indent="-263525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2pPr>
      <a:lvl3pPr marL="1058863" indent="-211138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1482725" indent="-211138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4pPr>
      <a:lvl5pPr marL="1906588" indent="-211138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5pPr>
      <a:lvl6pPr marL="2331336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55215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79094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74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3879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7759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1638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517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19396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3276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7155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1034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65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pic>
        <p:nvPicPr>
          <p:cNvPr id="26" name="Picture Placeholder 25" descr="team 4.pn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597" b="2597"/>
          <a:stretch>
            <a:fillRect/>
          </a:stretch>
        </p:blipFill>
        <p:spPr/>
      </p:pic>
      <p:pic>
        <p:nvPicPr>
          <p:cNvPr id="25" name="Picture Placeholder 24" descr="team 3.png"/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2597" b="2597"/>
          <a:stretch>
            <a:fillRect/>
          </a:stretch>
        </p:blipFill>
        <p:spPr/>
      </p:pic>
      <p:pic>
        <p:nvPicPr>
          <p:cNvPr id="24" name="Picture Placeholder 23" descr="team 2.png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2597" b="2597"/>
          <a:stretch>
            <a:fillRect/>
          </a:stretch>
        </p:blipFill>
        <p:spPr/>
      </p:pic>
      <p:pic>
        <p:nvPicPr>
          <p:cNvPr id="23" name="Picture Placeholder 22" descr="team 1.png"/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t="2597" b="2597"/>
          <a:stretch>
            <a:fillRect/>
          </a:stretch>
        </p:blipFill>
        <p:spPr/>
      </p:pic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 smtClean="0"/>
              <a:t>Ana Smith</a:t>
            </a:r>
            <a:endParaRPr lang="en-GB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 smtClean="0"/>
              <a:t>founder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 smtClean="0"/>
              <a:t>Joe </a:t>
            </a:r>
            <a:r>
              <a:rPr lang="en-GB" dirty="0" err="1" smtClean="0"/>
              <a:t>henderson</a:t>
            </a:r>
            <a:endParaRPr lang="en-GB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 smtClean="0"/>
              <a:t>CTO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 smtClean="0"/>
              <a:t>Clair </a:t>
            </a:r>
            <a:r>
              <a:rPr lang="en-GB" dirty="0" err="1" smtClean="0"/>
              <a:t>johnson</a:t>
            </a:r>
            <a:endParaRPr lang="en-GB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 smtClean="0"/>
              <a:t>Design</a:t>
            </a:r>
            <a:endParaRPr lang="en-GB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 smtClean="0"/>
              <a:t>Mick </a:t>
            </a:r>
            <a:r>
              <a:rPr lang="en-GB" dirty="0" err="1" smtClean="0"/>
              <a:t>edwards</a:t>
            </a:r>
            <a:endParaRPr lang="en-GB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 smtClean="0"/>
              <a:t>accounts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grpSp>
        <p:nvGrpSpPr>
          <p:cNvPr id="23" name="Group 22"/>
          <p:cNvGrpSpPr/>
          <p:nvPr/>
        </p:nvGrpSpPr>
        <p:grpSpPr>
          <a:xfrm>
            <a:off x="830263" y="2819400"/>
            <a:ext cx="798512" cy="503237"/>
            <a:chOff x="830263" y="1601788"/>
            <a:chExt cx="798512" cy="503237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892175" y="1689100"/>
              <a:ext cx="674687" cy="325437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95" y="145"/>
                </a:cxn>
                <a:cxn ang="0">
                  <a:pos x="148" y="66"/>
                </a:cxn>
                <a:cxn ang="0">
                  <a:pos x="205" y="205"/>
                </a:cxn>
                <a:cxn ang="0">
                  <a:pos x="277" y="0"/>
                </a:cxn>
                <a:cxn ang="0">
                  <a:pos x="309" y="145"/>
                </a:cxn>
                <a:cxn ang="0">
                  <a:pos x="425" y="145"/>
                </a:cxn>
              </a:cxnLst>
              <a:rect l="0" t="0" r="r" b="b"/>
              <a:pathLst>
                <a:path w="425" h="205">
                  <a:moveTo>
                    <a:pt x="0" y="145"/>
                  </a:moveTo>
                  <a:lnTo>
                    <a:pt x="95" y="145"/>
                  </a:lnTo>
                  <a:lnTo>
                    <a:pt x="148" y="66"/>
                  </a:lnTo>
                  <a:lnTo>
                    <a:pt x="205" y="205"/>
                  </a:lnTo>
                  <a:lnTo>
                    <a:pt x="277" y="0"/>
                  </a:lnTo>
                  <a:lnTo>
                    <a:pt x="309" y="145"/>
                  </a:lnTo>
                  <a:lnTo>
                    <a:pt x="425" y="145"/>
                  </a:ln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830263" y="1601788"/>
              <a:ext cx="798512" cy="503237"/>
            </a:xfrm>
            <a:custGeom>
              <a:avLst/>
              <a:gdLst/>
              <a:ahLst/>
              <a:cxnLst>
                <a:cxn ang="0">
                  <a:pos x="256" y="153"/>
                </a:cxn>
                <a:cxn ang="0">
                  <a:pos x="249" y="160"/>
                </a:cxn>
                <a:cxn ang="0">
                  <a:pos x="7" y="160"/>
                </a:cxn>
                <a:cxn ang="0">
                  <a:pos x="0" y="153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249" y="0"/>
                </a:cxn>
                <a:cxn ang="0">
                  <a:pos x="256" y="6"/>
                </a:cxn>
                <a:cxn ang="0">
                  <a:pos x="256" y="153"/>
                </a:cxn>
              </a:cxnLst>
              <a:rect l="0" t="0" r="r" b="b"/>
              <a:pathLst>
                <a:path w="256" h="160">
                  <a:moveTo>
                    <a:pt x="256" y="153"/>
                  </a:moveTo>
                  <a:cubicBezTo>
                    <a:pt x="256" y="157"/>
                    <a:pt x="253" y="160"/>
                    <a:pt x="249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3" y="160"/>
                    <a:pt x="0" y="157"/>
                    <a:pt x="0" y="1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3" y="0"/>
                    <a:pt x="256" y="3"/>
                    <a:pt x="256" y="6"/>
                  </a:cubicBezTo>
                  <a:lnTo>
                    <a:pt x="256" y="153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603500" y="2678112"/>
            <a:ext cx="579438" cy="647701"/>
            <a:chOff x="2603500" y="1460500"/>
            <a:chExt cx="579438" cy="647701"/>
          </a:xfrm>
        </p:grpSpPr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2603500" y="1460500"/>
              <a:ext cx="306388" cy="357188"/>
            </a:xfrm>
            <a:custGeom>
              <a:avLst/>
              <a:gdLst/>
              <a:ahLst/>
              <a:cxnLst>
                <a:cxn ang="0">
                  <a:pos x="193" y="199"/>
                </a:cxn>
                <a:cxn ang="0">
                  <a:pos x="97" y="85"/>
                </a:cxn>
                <a:cxn ang="0">
                  <a:pos x="77" y="39"/>
                </a:cxn>
                <a:cxn ang="0">
                  <a:pos x="28" y="0"/>
                </a:cxn>
                <a:cxn ang="0">
                  <a:pos x="0" y="24"/>
                </a:cxn>
                <a:cxn ang="0">
                  <a:pos x="26" y="75"/>
                </a:cxn>
                <a:cxn ang="0">
                  <a:pos x="71" y="110"/>
                </a:cxn>
                <a:cxn ang="0">
                  <a:pos x="136" y="189"/>
                </a:cxn>
                <a:cxn ang="0">
                  <a:pos x="166" y="225"/>
                </a:cxn>
              </a:cxnLst>
              <a:rect l="0" t="0" r="r" b="b"/>
              <a:pathLst>
                <a:path w="193" h="225">
                  <a:moveTo>
                    <a:pt x="193" y="199"/>
                  </a:moveTo>
                  <a:lnTo>
                    <a:pt x="97" y="85"/>
                  </a:lnTo>
                  <a:lnTo>
                    <a:pt x="77" y="39"/>
                  </a:lnTo>
                  <a:lnTo>
                    <a:pt x="28" y="0"/>
                  </a:lnTo>
                  <a:lnTo>
                    <a:pt x="0" y="24"/>
                  </a:lnTo>
                  <a:lnTo>
                    <a:pt x="26" y="75"/>
                  </a:lnTo>
                  <a:lnTo>
                    <a:pt x="71" y="110"/>
                  </a:lnTo>
                  <a:lnTo>
                    <a:pt x="136" y="189"/>
                  </a:lnTo>
                  <a:lnTo>
                    <a:pt x="166" y="225"/>
                  </a:ln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2854325" y="1773238"/>
              <a:ext cx="306388" cy="334963"/>
            </a:xfrm>
            <a:custGeom>
              <a:avLst/>
              <a:gdLst/>
              <a:ahLst/>
              <a:cxnLst>
                <a:cxn ang="0">
                  <a:pos x="69" y="107"/>
                </a:cxn>
                <a:cxn ang="0">
                  <a:pos x="33" y="68"/>
                </a:cxn>
                <a:cxn ang="0">
                  <a:pos x="0" y="23"/>
                </a:cxn>
                <a:cxn ang="0">
                  <a:pos x="28" y="0"/>
                </a:cxn>
                <a:cxn ang="0">
                  <a:pos x="66" y="40"/>
                </a:cxn>
                <a:cxn ang="0">
                  <a:pos x="98" y="84"/>
                </a:cxn>
                <a:cxn ang="0">
                  <a:pos x="69" y="107"/>
                </a:cxn>
              </a:cxnLst>
              <a:rect l="0" t="0" r="r" b="b"/>
              <a:pathLst>
                <a:path w="98" h="107">
                  <a:moveTo>
                    <a:pt x="69" y="107"/>
                  </a:moveTo>
                  <a:cubicBezTo>
                    <a:pt x="69" y="107"/>
                    <a:pt x="51" y="90"/>
                    <a:pt x="33" y="68"/>
                  </a:cubicBezTo>
                  <a:cubicBezTo>
                    <a:pt x="15" y="47"/>
                    <a:pt x="0" y="23"/>
                    <a:pt x="0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47" y="17"/>
                    <a:pt x="66" y="40"/>
                  </a:cubicBezTo>
                  <a:cubicBezTo>
                    <a:pt x="84" y="63"/>
                    <a:pt x="98" y="84"/>
                    <a:pt x="98" y="84"/>
                  </a:cubicBezTo>
                  <a:lnTo>
                    <a:pt x="69" y="10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603500" y="1460500"/>
              <a:ext cx="306388" cy="357188"/>
            </a:xfrm>
            <a:custGeom>
              <a:avLst/>
              <a:gdLst/>
              <a:ahLst/>
              <a:cxnLst>
                <a:cxn ang="0">
                  <a:pos x="193" y="199"/>
                </a:cxn>
                <a:cxn ang="0">
                  <a:pos x="97" y="85"/>
                </a:cxn>
                <a:cxn ang="0">
                  <a:pos x="77" y="39"/>
                </a:cxn>
                <a:cxn ang="0">
                  <a:pos x="28" y="0"/>
                </a:cxn>
                <a:cxn ang="0">
                  <a:pos x="0" y="24"/>
                </a:cxn>
                <a:cxn ang="0">
                  <a:pos x="26" y="75"/>
                </a:cxn>
                <a:cxn ang="0">
                  <a:pos x="71" y="110"/>
                </a:cxn>
                <a:cxn ang="0">
                  <a:pos x="136" y="189"/>
                </a:cxn>
                <a:cxn ang="0">
                  <a:pos x="166" y="225"/>
                </a:cxn>
              </a:cxnLst>
              <a:rect l="0" t="0" r="r" b="b"/>
              <a:pathLst>
                <a:path w="193" h="225">
                  <a:moveTo>
                    <a:pt x="193" y="199"/>
                  </a:moveTo>
                  <a:lnTo>
                    <a:pt x="97" y="85"/>
                  </a:lnTo>
                  <a:lnTo>
                    <a:pt x="77" y="39"/>
                  </a:lnTo>
                  <a:lnTo>
                    <a:pt x="28" y="0"/>
                  </a:lnTo>
                  <a:lnTo>
                    <a:pt x="0" y="24"/>
                  </a:lnTo>
                  <a:lnTo>
                    <a:pt x="26" y="75"/>
                  </a:lnTo>
                  <a:lnTo>
                    <a:pt x="71" y="110"/>
                  </a:lnTo>
                  <a:lnTo>
                    <a:pt x="136" y="189"/>
                  </a:lnTo>
                  <a:lnTo>
                    <a:pt x="166" y="225"/>
                  </a:ln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2854325" y="1773238"/>
              <a:ext cx="306388" cy="334963"/>
            </a:xfrm>
            <a:custGeom>
              <a:avLst/>
              <a:gdLst/>
              <a:ahLst/>
              <a:cxnLst>
                <a:cxn ang="0">
                  <a:pos x="69" y="107"/>
                </a:cxn>
                <a:cxn ang="0">
                  <a:pos x="33" y="68"/>
                </a:cxn>
                <a:cxn ang="0">
                  <a:pos x="0" y="23"/>
                </a:cxn>
                <a:cxn ang="0">
                  <a:pos x="28" y="0"/>
                </a:cxn>
                <a:cxn ang="0">
                  <a:pos x="66" y="40"/>
                </a:cxn>
                <a:cxn ang="0">
                  <a:pos x="98" y="84"/>
                </a:cxn>
                <a:cxn ang="0">
                  <a:pos x="69" y="107"/>
                </a:cxn>
              </a:cxnLst>
              <a:rect l="0" t="0" r="r" b="b"/>
              <a:pathLst>
                <a:path w="98" h="107">
                  <a:moveTo>
                    <a:pt x="69" y="107"/>
                  </a:moveTo>
                  <a:cubicBezTo>
                    <a:pt x="69" y="107"/>
                    <a:pt x="51" y="90"/>
                    <a:pt x="33" y="68"/>
                  </a:cubicBezTo>
                  <a:cubicBezTo>
                    <a:pt x="15" y="47"/>
                    <a:pt x="0" y="23"/>
                    <a:pt x="0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47" y="17"/>
                    <a:pt x="66" y="40"/>
                  </a:cubicBezTo>
                  <a:cubicBezTo>
                    <a:pt x="84" y="63"/>
                    <a:pt x="98" y="84"/>
                    <a:pt x="98" y="84"/>
                  </a:cubicBezTo>
                  <a:lnTo>
                    <a:pt x="69" y="10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622550" y="1779588"/>
              <a:ext cx="241300" cy="287338"/>
            </a:xfrm>
            <a:custGeom>
              <a:avLst/>
              <a:gdLst/>
              <a:ahLst/>
              <a:cxnLst>
                <a:cxn ang="0">
                  <a:pos x="77" y="27"/>
                </a:cxn>
                <a:cxn ang="0">
                  <a:pos x="24" y="86"/>
                </a:cxn>
                <a:cxn ang="0">
                  <a:pos x="16" y="91"/>
                </a:cxn>
                <a:cxn ang="0">
                  <a:pos x="0" y="80"/>
                </a:cxn>
                <a:cxn ang="0">
                  <a:pos x="3" y="69"/>
                </a:cxn>
                <a:cxn ang="0">
                  <a:pos x="68" y="0"/>
                </a:cxn>
              </a:cxnLst>
              <a:rect l="0" t="0" r="r" b="b"/>
              <a:pathLst>
                <a:path w="77" h="92">
                  <a:moveTo>
                    <a:pt x="77" y="27"/>
                  </a:moveTo>
                  <a:cubicBezTo>
                    <a:pt x="24" y="86"/>
                    <a:pt x="24" y="86"/>
                    <a:pt x="24" y="86"/>
                  </a:cubicBezTo>
                  <a:cubicBezTo>
                    <a:pt x="22" y="89"/>
                    <a:pt x="19" y="90"/>
                    <a:pt x="16" y="91"/>
                  </a:cubicBezTo>
                  <a:cubicBezTo>
                    <a:pt x="9" y="92"/>
                    <a:pt x="2" y="87"/>
                    <a:pt x="0" y="80"/>
                  </a:cubicBezTo>
                  <a:cubicBezTo>
                    <a:pt x="0" y="76"/>
                    <a:pt x="1" y="72"/>
                    <a:pt x="3" y="6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879725" y="1476375"/>
              <a:ext cx="303213" cy="29686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19" y="62"/>
                </a:cxn>
                <a:cxn ang="0">
                  <a:pos x="13" y="43"/>
                </a:cxn>
                <a:cxn ang="0">
                  <a:pos x="54" y="0"/>
                </a:cxn>
                <a:cxn ang="0">
                  <a:pos x="66" y="2"/>
                </a:cxn>
                <a:cxn ang="0">
                  <a:pos x="46" y="24"/>
                </a:cxn>
                <a:cxn ang="0">
                  <a:pos x="51" y="42"/>
                </a:cxn>
                <a:cxn ang="0">
                  <a:pos x="72" y="45"/>
                </a:cxn>
                <a:cxn ang="0">
                  <a:pos x="91" y="23"/>
                </a:cxn>
                <a:cxn ang="0">
                  <a:pos x="96" y="41"/>
                </a:cxn>
                <a:cxn ang="0">
                  <a:pos x="55" y="83"/>
                </a:cxn>
                <a:cxn ang="0">
                  <a:pos x="35" y="79"/>
                </a:cxn>
                <a:cxn ang="0">
                  <a:pos x="21" y="95"/>
                </a:cxn>
              </a:cxnLst>
              <a:rect l="0" t="0" r="r" b="b"/>
              <a:pathLst>
                <a:path w="97" h="95">
                  <a:moveTo>
                    <a:pt x="0" y="83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5" y="57"/>
                    <a:pt x="13" y="50"/>
                    <a:pt x="13" y="43"/>
                  </a:cubicBezTo>
                  <a:cubicBezTo>
                    <a:pt x="12" y="20"/>
                    <a:pt x="31" y="1"/>
                    <a:pt x="54" y="0"/>
                  </a:cubicBezTo>
                  <a:cubicBezTo>
                    <a:pt x="58" y="0"/>
                    <a:pt x="62" y="1"/>
                    <a:pt x="66" y="2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4" y="28"/>
                    <a:pt x="96" y="34"/>
                    <a:pt x="96" y="41"/>
                  </a:cubicBezTo>
                  <a:cubicBezTo>
                    <a:pt x="97" y="64"/>
                    <a:pt x="78" y="83"/>
                    <a:pt x="55" y="83"/>
                  </a:cubicBezTo>
                  <a:cubicBezTo>
                    <a:pt x="48" y="83"/>
                    <a:pt x="41" y="82"/>
                    <a:pt x="35" y="79"/>
                  </a:cubicBezTo>
                  <a:cubicBezTo>
                    <a:pt x="21" y="95"/>
                    <a:pt x="21" y="95"/>
                    <a:pt x="21" y="95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277833" y="2700337"/>
            <a:ext cx="638175" cy="657225"/>
            <a:chOff x="4346575" y="1482725"/>
            <a:chExt cx="638175" cy="657225"/>
          </a:xfrm>
        </p:grpSpPr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4346575" y="1482725"/>
              <a:ext cx="638175" cy="657225"/>
            </a:xfrm>
            <a:custGeom>
              <a:avLst/>
              <a:gdLst/>
              <a:ahLst/>
              <a:cxnLst>
                <a:cxn ang="0">
                  <a:pos x="9" y="156"/>
                </a:cxn>
                <a:cxn ang="0">
                  <a:pos x="147" y="17"/>
                </a:cxn>
                <a:cxn ang="0">
                  <a:pos x="189" y="16"/>
                </a:cxn>
                <a:cxn ang="0">
                  <a:pos x="187" y="57"/>
                </a:cxn>
                <a:cxn ang="0">
                  <a:pos x="49" y="195"/>
                </a:cxn>
                <a:cxn ang="0">
                  <a:pos x="0" y="210"/>
                </a:cxn>
                <a:cxn ang="0">
                  <a:pos x="9" y="156"/>
                </a:cxn>
              </a:cxnLst>
              <a:rect l="0" t="0" r="r" b="b"/>
              <a:pathLst>
                <a:path w="204" h="210">
                  <a:moveTo>
                    <a:pt x="9" y="156"/>
                  </a:moveTo>
                  <a:cubicBezTo>
                    <a:pt x="147" y="17"/>
                    <a:pt x="147" y="17"/>
                    <a:pt x="147" y="17"/>
                  </a:cubicBezTo>
                  <a:cubicBezTo>
                    <a:pt x="167" y="0"/>
                    <a:pt x="177" y="4"/>
                    <a:pt x="189" y="16"/>
                  </a:cubicBezTo>
                  <a:cubicBezTo>
                    <a:pt x="201" y="28"/>
                    <a:pt x="204" y="41"/>
                    <a:pt x="187" y="57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0" y="210"/>
                    <a:pt x="0" y="210"/>
                    <a:pt x="0" y="210"/>
                  </a:cubicBezTo>
                  <a:lnTo>
                    <a:pt x="9" y="156"/>
                  </a:lnTo>
                  <a:close/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4762500" y="1546225"/>
              <a:ext cx="163513" cy="1587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6" y="14"/>
                </a:cxn>
                <a:cxn ang="0">
                  <a:pos x="40" y="51"/>
                </a:cxn>
              </a:cxnLst>
              <a:rect l="0" t="0" r="r" b="b"/>
              <a:pathLst>
                <a:path w="52" h="51">
                  <a:moveTo>
                    <a:pt x="0" y="12"/>
                  </a:moveTo>
                  <a:cubicBezTo>
                    <a:pt x="12" y="0"/>
                    <a:pt x="24" y="2"/>
                    <a:pt x="36" y="14"/>
                  </a:cubicBezTo>
                  <a:cubicBezTo>
                    <a:pt x="48" y="26"/>
                    <a:pt x="52" y="39"/>
                    <a:pt x="40" y="51"/>
                  </a:cubicBezTo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378325" y="1943100"/>
              <a:ext cx="146050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32" y="14"/>
                </a:cxn>
                <a:cxn ang="0">
                  <a:pos x="40" y="46"/>
                </a:cxn>
              </a:cxnLst>
              <a:rect l="0" t="0" r="r" b="b"/>
              <a:pathLst>
                <a:path w="47" h="46">
                  <a:moveTo>
                    <a:pt x="0" y="8"/>
                  </a:moveTo>
                  <a:cubicBezTo>
                    <a:pt x="11" y="0"/>
                    <a:pt x="21" y="3"/>
                    <a:pt x="32" y="14"/>
                  </a:cubicBezTo>
                  <a:cubicBezTo>
                    <a:pt x="42" y="24"/>
                    <a:pt x="47" y="35"/>
                    <a:pt x="40" y="46"/>
                  </a:cubicBezTo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4365625" y="2068513"/>
              <a:ext cx="46038" cy="52388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15" y="10"/>
                </a:cxn>
                <a:cxn ang="0">
                  <a:pos x="5" y="0"/>
                </a:cxn>
                <a:cxn ang="0">
                  <a:pos x="0" y="1"/>
                </a:cxn>
              </a:cxnLst>
              <a:rect l="0" t="0" r="r" b="b"/>
              <a:pathLst>
                <a:path w="15" h="17">
                  <a:moveTo>
                    <a:pt x="12" y="17"/>
                  </a:moveTo>
                  <a:cubicBezTo>
                    <a:pt x="14" y="16"/>
                    <a:pt x="15" y="13"/>
                    <a:pt x="15" y="10"/>
                  </a:cubicBezTo>
                  <a:cubicBezTo>
                    <a:pt x="15" y="4"/>
                    <a:pt x="11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1" name="Line 23"/>
            <p:cNvSpPr>
              <a:spLocks noChangeShapeType="1"/>
            </p:cNvSpPr>
            <p:nvPr/>
          </p:nvSpPr>
          <p:spPr bwMode="auto">
            <a:xfrm flipV="1">
              <a:off x="4508500" y="1624013"/>
              <a:ext cx="334963" cy="331788"/>
            </a:xfrm>
            <a:prstGeom prst="line">
              <a:avLst/>
            </a:pr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073" name="AutoShape 25"/>
          <p:cNvSpPr>
            <a:spLocks noChangeAspect="1" noChangeArrowheads="1" noTextEdit="1"/>
          </p:cNvSpPr>
          <p:nvPr/>
        </p:nvSpPr>
        <p:spPr bwMode="auto">
          <a:xfrm>
            <a:off x="5881688" y="1452563"/>
            <a:ext cx="703262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5" name="Group 44"/>
          <p:cNvGrpSpPr/>
          <p:nvPr/>
        </p:nvGrpSpPr>
        <p:grpSpPr>
          <a:xfrm>
            <a:off x="5897563" y="2686050"/>
            <a:ext cx="674687" cy="679450"/>
            <a:chOff x="5897563" y="1468438"/>
            <a:chExt cx="674687" cy="679450"/>
          </a:xfrm>
        </p:grpSpPr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5897563" y="1468438"/>
              <a:ext cx="674687" cy="679450"/>
            </a:xfrm>
            <a:custGeom>
              <a:avLst/>
              <a:gdLst/>
              <a:ahLst/>
              <a:cxnLst>
                <a:cxn ang="0">
                  <a:pos x="127" y="37"/>
                </a:cxn>
                <a:cxn ang="0">
                  <a:pos x="127" y="0"/>
                </a:cxn>
                <a:cxn ang="0">
                  <a:pos x="93" y="0"/>
                </a:cxn>
                <a:cxn ang="0">
                  <a:pos x="93" y="36"/>
                </a:cxn>
                <a:cxn ang="0">
                  <a:pos x="92" y="37"/>
                </a:cxn>
                <a:cxn ang="0">
                  <a:pos x="72" y="45"/>
                </a:cxn>
                <a:cxn ang="0">
                  <a:pos x="71" y="44"/>
                </a:cxn>
                <a:cxn ang="0">
                  <a:pos x="45" y="18"/>
                </a:cxn>
                <a:cxn ang="0">
                  <a:pos x="21" y="43"/>
                </a:cxn>
                <a:cxn ang="0">
                  <a:pos x="46" y="68"/>
                </a:cxn>
                <a:cxn ang="0">
                  <a:pos x="47" y="69"/>
                </a:cxn>
                <a:cxn ang="0">
                  <a:pos x="37" y="89"/>
                </a:cxn>
                <a:cxn ang="0">
                  <a:pos x="37" y="90"/>
                </a:cxn>
                <a:cxn ang="0">
                  <a:pos x="0" y="90"/>
                </a:cxn>
                <a:cxn ang="0">
                  <a:pos x="0" y="124"/>
                </a:cxn>
                <a:cxn ang="0">
                  <a:pos x="36" y="124"/>
                </a:cxn>
                <a:cxn ang="0">
                  <a:pos x="37" y="125"/>
                </a:cxn>
                <a:cxn ang="0">
                  <a:pos x="46" y="147"/>
                </a:cxn>
                <a:cxn ang="0">
                  <a:pos x="45" y="148"/>
                </a:cxn>
                <a:cxn ang="0">
                  <a:pos x="19" y="173"/>
                </a:cxn>
                <a:cxn ang="0">
                  <a:pos x="44" y="198"/>
                </a:cxn>
                <a:cxn ang="0">
                  <a:pos x="69" y="172"/>
                </a:cxn>
                <a:cxn ang="0">
                  <a:pos x="69" y="170"/>
                </a:cxn>
                <a:cxn ang="0">
                  <a:pos x="93" y="180"/>
                </a:cxn>
                <a:cxn ang="0">
                  <a:pos x="93" y="181"/>
                </a:cxn>
                <a:cxn ang="0">
                  <a:pos x="93" y="217"/>
                </a:cxn>
                <a:cxn ang="0">
                  <a:pos x="127" y="217"/>
                </a:cxn>
                <a:cxn ang="0">
                  <a:pos x="127" y="181"/>
                </a:cxn>
                <a:cxn ang="0">
                  <a:pos x="127" y="179"/>
                </a:cxn>
                <a:cxn ang="0">
                  <a:pos x="147" y="171"/>
                </a:cxn>
                <a:cxn ang="0">
                  <a:pos x="148" y="169"/>
                </a:cxn>
                <a:cxn ang="0">
                  <a:pos x="174" y="195"/>
                </a:cxn>
                <a:cxn ang="0">
                  <a:pos x="198" y="171"/>
                </a:cxn>
                <a:cxn ang="0">
                  <a:pos x="173" y="146"/>
                </a:cxn>
                <a:cxn ang="0">
                  <a:pos x="172" y="145"/>
                </a:cxn>
                <a:cxn ang="0">
                  <a:pos x="179" y="127"/>
                </a:cxn>
                <a:cxn ang="0">
                  <a:pos x="180" y="126"/>
                </a:cxn>
                <a:cxn ang="0">
                  <a:pos x="216" y="126"/>
                </a:cxn>
                <a:cxn ang="0">
                  <a:pos x="216" y="92"/>
                </a:cxn>
                <a:cxn ang="0">
                  <a:pos x="181" y="92"/>
                </a:cxn>
                <a:cxn ang="0">
                  <a:pos x="180" y="92"/>
                </a:cxn>
                <a:cxn ang="0">
                  <a:pos x="172" y="72"/>
                </a:cxn>
                <a:cxn ang="0">
                  <a:pos x="172" y="71"/>
                </a:cxn>
                <a:cxn ang="0">
                  <a:pos x="198" y="45"/>
                </a:cxn>
                <a:cxn ang="0">
                  <a:pos x="174" y="21"/>
                </a:cxn>
                <a:cxn ang="0">
                  <a:pos x="148" y="46"/>
                </a:cxn>
                <a:cxn ang="0">
                  <a:pos x="148" y="47"/>
                </a:cxn>
                <a:cxn ang="0">
                  <a:pos x="127" y="38"/>
                </a:cxn>
                <a:cxn ang="0">
                  <a:pos x="127" y="37"/>
                </a:cxn>
              </a:cxnLst>
              <a:rect l="0" t="0" r="r" b="b"/>
              <a:pathLst>
                <a:path w="216" h="217">
                  <a:moveTo>
                    <a:pt x="127" y="37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85" y="38"/>
                    <a:pt x="78" y="41"/>
                    <a:pt x="72" y="45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2" y="75"/>
                    <a:pt x="39" y="82"/>
                    <a:pt x="37" y="8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9" y="133"/>
                    <a:pt x="42" y="140"/>
                    <a:pt x="46" y="147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44" y="198"/>
                    <a:pt x="44" y="198"/>
                    <a:pt x="44" y="198"/>
                  </a:cubicBezTo>
                  <a:cubicBezTo>
                    <a:pt x="69" y="172"/>
                    <a:pt x="69" y="172"/>
                    <a:pt x="69" y="172"/>
                  </a:cubicBezTo>
                  <a:cubicBezTo>
                    <a:pt x="69" y="170"/>
                    <a:pt x="69" y="170"/>
                    <a:pt x="69" y="170"/>
                  </a:cubicBezTo>
                  <a:cubicBezTo>
                    <a:pt x="77" y="175"/>
                    <a:pt x="84" y="178"/>
                    <a:pt x="93" y="180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127" y="217"/>
                    <a:pt x="127" y="217"/>
                    <a:pt x="127" y="217"/>
                  </a:cubicBezTo>
                  <a:cubicBezTo>
                    <a:pt x="127" y="181"/>
                    <a:pt x="127" y="181"/>
                    <a:pt x="127" y="181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34" y="177"/>
                    <a:pt x="141" y="175"/>
                    <a:pt x="147" y="171"/>
                  </a:cubicBezTo>
                  <a:cubicBezTo>
                    <a:pt x="148" y="169"/>
                    <a:pt x="148" y="169"/>
                    <a:pt x="148" y="169"/>
                  </a:cubicBezTo>
                  <a:cubicBezTo>
                    <a:pt x="174" y="195"/>
                    <a:pt x="174" y="195"/>
                    <a:pt x="174" y="195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73" y="146"/>
                    <a:pt x="173" y="146"/>
                    <a:pt x="173" y="146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5" y="139"/>
                    <a:pt x="177" y="133"/>
                    <a:pt x="179" y="127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181" y="92"/>
                    <a:pt x="181" y="92"/>
                    <a:pt x="181" y="92"/>
                  </a:cubicBezTo>
                  <a:cubicBezTo>
                    <a:pt x="180" y="92"/>
                    <a:pt x="180" y="92"/>
                    <a:pt x="180" y="92"/>
                  </a:cubicBezTo>
                  <a:cubicBezTo>
                    <a:pt x="178" y="85"/>
                    <a:pt x="175" y="78"/>
                    <a:pt x="172" y="72"/>
                  </a:cubicBezTo>
                  <a:cubicBezTo>
                    <a:pt x="172" y="71"/>
                    <a:pt x="172" y="71"/>
                    <a:pt x="172" y="71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2" y="43"/>
                    <a:pt x="135" y="40"/>
                    <a:pt x="127" y="38"/>
                  </a:cubicBezTo>
                  <a:lnTo>
                    <a:pt x="127" y="3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6" name="Oval 28"/>
            <p:cNvSpPr>
              <a:spLocks noChangeArrowheads="1"/>
            </p:cNvSpPr>
            <p:nvPr/>
          </p:nvSpPr>
          <p:spPr bwMode="auto">
            <a:xfrm>
              <a:off x="6110288" y="1681163"/>
              <a:ext cx="252412" cy="254000"/>
            </a:xfrm>
            <a:prstGeom prst="ellips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481590" y="2733675"/>
            <a:ext cx="847725" cy="561975"/>
            <a:chOff x="7545388" y="1516063"/>
            <a:chExt cx="847725" cy="561975"/>
          </a:xfrm>
        </p:grpSpPr>
        <p:sp>
          <p:nvSpPr>
            <p:cNvPr id="2080" name="Freeform 32"/>
            <p:cNvSpPr>
              <a:spLocks/>
            </p:cNvSpPr>
            <p:nvPr/>
          </p:nvSpPr>
          <p:spPr bwMode="auto">
            <a:xfrm>
              <a:off x="7859713" y="1516063"/>
              <a:ext cx="436563" cy="561975"/>
            </a:xfrm>
            <a:custGeom>
              <a:avLst/>
              <a:gdLst/>
              <a:ahLst/>
              <a:cxnLst>
                <a:cxn ang="0">
                  <a:pos x="115" y="50"/>
                </a:cxn>
                <a:cxn ang="0">
                  <a:pos x="64" y="155"/>
                </a:cxn>
                <a:cxn ang="0">
                  <a:pos x="54" y="170"/>
                </a:cxn>
                <a:cxn ang="0">
                  <a:pos x="31" y="179"/>
                </a:cxn>
                <a:cxn ang="0">
                  <a:pos x="0" y="147"/>
                </a:cxn>
                <a:cxn ang="0">
                  <a:pos x="10" y="125"/>
                </a:cxn>
                <a:cxn ang="0">
                  <a:pos x="18" y="115"/>
                </a:cxn>
                <a:cxn ang="0">
                  <a:pos x="140" y="0"/>
                </a:cxn>
                <a:cxn ang="0">
                  <a:pos x="115" y="50"/>
                </a:cxn>
              </a:cxnLst>
              <a:rect l="0" t="0" r="r" b="b"/>
              <a:pathLst>
                <a:path w="140" h="179">
                  <a:moveTo>
                    <a:pt x="115" y="50"/>
                  </a:moveTo>
                  <a:cubicBezTo>
                    <a:pt x="64" y="155"/>
                    <a:pt x="64" y="155"/>
                    <a:pt x="64" y="155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48" y="176"/>
                    <a:pt x="40" y="179"/>
                    <a:pt x="31" y="179"/>
                  </a:cubicBezTo>
                  <a:cubicBezTo>
                    <a:pt x="14" y="179"/>
                    <a:pt x="0" y="165"/>
                    <a:pt x="0" y="147"/>
                  </a:cubicBezTo>
                  <a:cubicBezTo>
                    <a:pt x="0" y="138"/>
                    <a:pt x="4" y="130"/>
                    <a:pt x="10" y="125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50"/>
                    <a:pt x="115" y="50"/>
                    <a:pt x="115" y="50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7545388" y="1563688"/>
              <a:ext cx="847725" cy="430213"/>
              <a:chOff x="7545388" y="1563688"/>
              <a:chExt cx="847725" cy="430213"/>
            </a:xfrm>
          </p:grpSpPr>
          <p:sp>
            <p:nvSpPr>
              <p:cNvPr id="2081" name="Freeform 33"/>
              <p:cNvSpPr>
                <a:spLocks/>
              </p:cNvSpPr>
              <p:nvPr/>
            </p:nvSpPr>
            <p:spPr bwMode="auto">
              <a:xfrm>
                <a:off x="8066088" y="1654176"/>
                <a:ext cx="327025" cy="339725"/>
              </a:xfrm>
              <a:custGeom>
                <a:avLst/>
                <a:gdLst/>
                <a:ahLst/>
                <a:cxnLst>
                  <a:cxn ang="0">
                    <a:pos x="0" y="108"/>
                  </a:cxn>
                  <a:cxn ang="0">
                    <a:pos x="105" y="108"/>
                  </a:cxn>
                  <a:cxn ang="0">
                    <a:pos x="54" y="0"/>
                  </a:cxn>
                </a:cxnLst>
                <a:rect l="0" t="0" r="r" b="b"/>
                <a:pathLst>
                  <a:path w="105" h="108">
                    <a:moveTo>
                      <a:pt x="0" y="108"/>
                    </a:move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60"/>
                      <a:pt x="85" y="25"/>
                      <a:pt x="54" y="0"/>
                    </a:cubicBezTo>
                  </a:path>
                </a:pathLst>
              </a:custGeom>
              <a:noFill/>
              <a:ln w="25400" cap="rnd">
                <a:solidFill>
                  <a:srgbClr val="21879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2" name="Freeform 34"/>
              <p:cNvSpPr>
                <a:spLocks/>
              </p:cNvSpPr>
              <p:nvPr/>
            </p:nvSpPr>
            <p:spPr bwMode="auto">
              <a:xfrm>
                <a:off x="7545388" y="1563688"/>
                <a:ext cx="641350" cy="430213"/>
              </a:xfrm>
              <a:custGeom>
                <a:avLst/>
                <a:gdLst/>
                <a:ahLst/>
                <a:cxnLst>
                  <a:cxn ang="0">
                    <a:pos x="206" y="18"/>
                  </a:cxn>
                  <a:cxn ang="0">
                    <a:pos x="137" y="0"/>
                  </a:cxn>
                  <a:cxn ang="0">
                    <a:pos x="0" y="137"/>
                  </a:cxn>
                  <a:cxn ang="0">
                    <a:pos x="99" y="137"/>
                  </a:cxn>
                </a:cxnLst>
                <a:rect l="0" t="0" r="r" b="b"/>
                <a:pathLst>
                  <a:path w="206" h="137">
                    <a:moveTo>
                      <a:pt x="206" y="18"/>
                    </a:moveTo>
                    <a:cubicBezTo>
                      <a:pt x="186" y="7"/>
                      <a:pt x="162" y="0"/>
                      <a:pt x="137" y="0"/>
                    </a:cubicBezTo>
                    <a:cubicBezTo>
                      <a:pt x="61" y="0"/>
                      <a:pt x="0" y="58"/>
                      <a:pt x="0" y="137"/>
                    </a:cubicBezTo>
                    <a:cubicBezTo>
                      <a:pt x="99" y="137"/>
                      <a:pt x="99" y="137"/>
                      <a:pt x="99" y="137"/>
                    </a:cubicBezTo>
                  </a:path>
                </a:pathLst>
              </a:custGeom>
              <a:noFill/>
              <a:ln w="25400" cap="rnd">
                <a:solidFill>
                  <a:srgbClr val="21879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sz="quarter" idx="11"/>
          </p:nvPr>
        </p:nvGraphicFramePr>
        <p:xfrm>
          <a:off x="609600" y="1981200"/>
          <a:ext cx="56388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ular Callout 9"/>
          <p:cNvSpPr/>
          <p:nvPr/>
        </p:nvSpPr>
        <p:spPr>
          <a:xfrm>
            <a:off x="1066800" y="1828800"/>
            <a:ext cx="2895600" cy="685800"/>
          </a:xfrm>
          <a:prstGeom prst="wedgeRectCallout">
            <a:avLst>
              <a:gd name="adj1" fmla="val 5314"/>
              <a:gd name="adj2" fmla="val 110525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1143000" y="189391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Dolor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 sit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amet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, consectetur  </a:t>
            </a:r>
            <a:br>
              <a:rPr lang="en-GB" sz="1400" b="1" dirty="0" smtClean="0">
                <a:solidFill>
                  <a:schemeClr val="bg1"/>
                </a:solidFill>
                <a:latin typeface="+mn-lt"/>
              </a:rPr>
            </a:b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elit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sed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 do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eiusmod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tempor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. </a:t>
            </a:r>
            <a:endParaRPr lang="en-GB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2800" y="2667000"/>
            <a:ext cx="99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 smtClean="0">
                <a:latin typeface="+mj-lt"/>
              </a:rPr>
              <a:t>$12K</a:t>
            </a:r>
            <a:endParaRPr lang="en-GB" sz="3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24332" y="4780002"/>
            <a:ext cx="16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cap="all" dirty="0" smtClean="0">
                <a:latin typeface="+mj-lt"/>
              </a:rPr>
              <a:t>Mar</a:t>
            </a:r>
            <a:r>
              <a:rPr lang="en-GB" sz="3000" dirty="0" smtClean="0">
                <a:latin typeface="+mj-lt"/>
              </a:rPr>
              <a:t> 31</a:t>
            </a:r>
            <a:endParaRPr lang="en-GB" sz="3000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29400" y="3426023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latin typeface="+mn-lt"/>
              </a:rPr>
              <a:t>nostrud exercitation </a:t>
            </a:r>
            <a:endParaRPr lang="en-GB" sz="14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29400" y="546513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err="1" smtClean="0">
                <a:latin typeface="+mn-lt"/>
              </a:rPr>
              <a:t>Ut</a:t>
            </a:r>
            <a:r>
              <a:rPr lang="en-GB" sz="1400" dirty="0" smtClean="0">
                <a:latin typeface="+mn-lt"/>
              </a:rPr>
              <a:t> </a:t>
            </a:r>
            <a:r>
              <a:rPr lang="en-GB" sz="1400" dirty="0" err="1" smtClean="0">
                <a:latin typeface="+mn-lt"/>
              </a:rPr>
              <a:t>enim</a:t>
            </a:r>
            <a:r>
              <a:rPr lang="en-GB" sz="1400" dirty="0" smtClean="0">
                <a:latin typeface="+mn-lt"/>
              </a:rPr>
              <a:t> ad minim </a:t>
            </a:r>
            <a:endParaRPr lang="en-GB" sz="1400" dirty="0">
              <a:latin typeface="+mn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105650" y="2219325"/>
            <a:ext cx="1112838" cy="1098550"/>
            <a:chOff x="7105650" y="2219325"/>
            <a:chExt cx="1112838" cy="1098550"/>
          </a:xfrm>
        </p:grpSpPr>
        <p:sp>
          <p:nvSpPr>
            <p:cNvPr id="36869" name="Freeform 5"/>
            <p:cNvSpPr>
              <a:spLocks/>
            </p:cNvSpPr>
            <p:nvPr/>
          </p:nvSpPr>
          <p:spPr bwMode="auto">
            <a:xfrm>
              <a:off x="7442200" y="2219325"/>
              <a:ext cx="442913" cy="182563"/>
            </a:xfrm>
            <a:custGeom>
              <a:avLst/>
              <a:gdLst/>
              <a:ahLst/>
              <a:cxnLst>
                <a:cxn ang="0">
                  <a:pos x="27" y="113"/>
                </a:cxn>
                <a:cxn ang="0">
                  <a:pos x="0" y="0"/>
                </a:cxn>
                <a:cxn ang="0">
                  <a:pos x="279" y="0"/>
                </a:cxn>
                <a:cxn ang="0">
                  <a:pos x="249" y="115"/>
                </a:cxn>
              </a:cxnLst>
              <a:rect l="0" t="0" r="r" b="b"/>
              <a:pathLst>
                <a:path w="279" h="115">
                  <a:moveTo>
                    <a:pt x="27" y="113"/>
                  </a:moveTo>
                  <a:lnTo>
                    <a:pt x="0" y="0"/>
                  </a:lnTo>
                  <a:lnTo>
                    <a:pt x="279" y="0"/>
                  </a:lnTo>
                  <a:lnTo>
                    <a:pt x="249" y="115"/>
                  </a:lnTo>
                </a:path>
              </a:pathLst>
            </a:custGeom>
            <a:noFill/>
            <a:ln w="25400" cap="flat">
              <a:solidFill>
                <a:srgbClr val="0A33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70" name="Freeform 6"/>
            <p:cNvSpPr>
              <a:spLocks/>
            </p:cNvSpPr>
            <p:nvPr/>
          </p:nvSpPr>
          <p:spPr bwMode="auto">
            <a:xfrm>
              <a:off x="7105650" y="2482850"/>
              <a:ext cx="1112838" cy="835025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7" y="176"/>
                </a:cxn>
                <a:cxn ang="0">
                  <a:pos x="10" y="212"/>
                </a:cxn>
                <a:cxn ang="0">
                  <a:pos x="0" y="234"/>
                </a:cxn>
                <a:cxn ang="0">
                  <a:pos x="33" y="266"/>
                </a:cxn>
                <a:cxn ang="0">
                  <a:pos x="33" y="266"/>
                </a:cxn>
                <a:cxn ang="0">
                  <a:pos x="112" y="266"/>
                </a:cxn>
                <a:cxn ang="0">
                  <a:pos x="243" y="266"/>
                </a:cxn>
                <a:cxn ang="0">
                  <a:pos x="321" y="266"/>
                </a:cxn>
                <a:cxn ang="0">
                  <a:pos x="322" y="266"/>
                </a:cxn>
                <a:cxn ang="0">
                  <a:pos x="354" y="234"/>
                </a:cxn>
                <a:cxn ang="0">
                  <a:pos x="344" y="212"/>
                </a:cxn>
                <a:cxn ang="0">
                  <a:pos x="348" y="176"/>
                </a:cxn>
                <a:cxn ang="0">
                  <a:pos x="244" y="0"/>
                </a:cxn>
              </a:cxnLst>
              <a:rect l="0" t="0" r="r" b="b"/>
              <a:pathLst>
                <a:path w="354" h="266">
                  <a:moveTo>
                    <a:pt x="109" y="0"/>
                  </a:moveTo>
                  <a:cubicBezTo>
                    <a:pt x="49" y="33"/>
                    <a:pt x="7" y="106"/>
                    <a:pt x="7" y="176"/>
                  </a:cubicBezTo>
                  <a:cubicBezTo>
                    <a:pt x="7" y="188"/>
                    <a:pt x="8" y="200"/>
                    <a:pt x="10" y="212"/>
                  </a:cubicBezTo>
                  <a:cubicBezTo>
                    <a:pt x="4" y="220"/>
                    <a:pt x="0" y="228"/>
                    <a:pt x="0" y="234"/>
                  </a:cubicBezTo>
                  <a:cubicBezTo>
                    <a:pt x="0" y="252"/>
                    <a:pt x="15" y="266"/>
                    <a:pt x="33" y="266"/>
                  </a:cubicBezTo>
                  <a:cubicBezTo>
                    <a:pt x="33" y="266"/>
                    <a:pt x="33" y="266"/>
                    <a:pt x="33" y="266"/>
                  </a:cubicBezTo>
                  <a:cubicBezTo>
                    <a:pt x="112" y="266"/>
                    <a:pt x="112" y="266"/>
                    <a:pt x="112" y="266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39" y="266"/>
                    <a:pt x="354" y="252"/>
                    <a:pt x="354" y="234"/>
                  </a:cubicBezTo>
                  <a:cubicBezTo>
                    <a:pt x="354" y="228"/>
                    <a:pt x="350" y="220"/>
                    <a:pt x="344" y="212"/>
                  </a:cubicBezTo>
                  <a:cubicBezTo>
                    <a:pt x="346" y="200"/>
                    <a:pt x="348" y="188"/>
                    <a:pt x="348" y="176"/>
                  </a:cubicBezTo>
                  <a:cubicBezTo>
                    <a:pt x="348" y="105"/>
                    <a:pt x="305" y="32"/>
                    <a:pt x="244" y="0"/>
                  </a:cubicBezTo>
                </a:path>
              </a:pathLst>
            </a:custGeom>
            <a:noFill/>
            <a:ln w="25400" cap="flat">
              <a:solidFill>
                <a:srgbClr val="0A33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71" name="Freeform 7"/>
            <p:cNvSpPr>
              <a:spLocks/>
            </p:cNvSpPr>
            <p:nvPr/>
          </p:nvSpPr>
          <p:spPr bwMode="auto">
            <a:xfrm>
              <a:off x="7439025" y="2409825"/>
              <a:ext cx="446088" cy="76200"/>
            </a:xfrm>
            <a:custGeom>
              <a:avLst/>
              <a:gdLst/>
              <a:ahLst/>
              <a:cxnLst>
                <a:cxn ang="0">
                  <a:pos x="130" y="24"/>
                </a:cxn>
                <a:cxn ang="0">
                  <a:pos x="12" y="2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130" y="0"/>
                </a:cxn>
                <a:cxn ang="0">
                  <a:pos x="142" y="12"/>
                </a:cxn>
                <a:cxn ang="0">
                  <a:pos x="130" y="24"/>
                </a:cxn>
              </a:cxnLst>
              <a:rect l="0" t="0" r="r" b="b"/>
              <a:pathLst>
                <a:path w="142" h="24">
                  <a:moveTo>
                    <a:pt x="130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7" y="0"/>
                    <a:pt x="142" y="5"/>
                    <a:pt x="142" y="12"/>
                  </a:cubicBezTo>
                  <a:cubicBezTo>
                    <a:pt x="142" y="18"/>
                    <a:pt x="137" y="24"/>
                    <a:pt x="130" y="24"/>
                  </a:cubicBezTo>
                  <a:close/>
                </a:path>
              </a:pathLst>
            </a:custGeom>
            <a:noFill/>
            <a:ln w="25400" cap="flat">
              <a:solidFill>
                <a:srgbClr val="0A33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6875" name="Freeform 11"/>
          <p:cNvSpPr>
            <a:spLocks/>
          </p:cNvSpPr>
          <p:nvPr/>
        </p:nvSpPr>
        <p:spPr bwMode="auto">
          <a:xfrm>
            <a:off x="7051675" y="4411663"/>
            <a:ext cx="1162050" cy="947738"/>
          </a:xfrm>
          <a:custGeom>
            <a:avLst/>
            <a:gdLst/>
            <a:ahLst/>
            <a:cxnLst>
              <a:cxn ang="0">
                <a:pos x="635" y="0"/>
              </a:cxn>
              <a:cxn ang="0">
                <a:pos x="732" y="0"/>
              </a:cxn>
              <a:cxn ang="0">
                <a:pos x="732" y="597"/>
              </a:cxn>
              <a:cxn ang="0">
                <a:pos x="0" y="597"/>
              </a:cxn>
              <a:cxn ang="0">
                <a:pos x="0" y="0"/>
              </a:cxn>
              <a:cxn ang="0">
                <a:pos x="113" y="0"/>
              </a:cxn>
            </a:cxnLst>
            <a:rect l="0" t="0" r="r" b="b"/>
            <a:pathLst>
              <a:path w="732" h="597">
                <a:moveTo>
                  <a:pt x="635" y="0"/>
                </a:moveTo>
                <a:lnTo>
                  <a:pt x="732" y="0"/>
                </a:lnTo>
                <a:lnTo>
                  <a:pt x="732" y="597"/>
                </a:lnTo>
                <a:lnTo>
                  <a:pt x="0" y="597"/>
                </a:lnTo>
                <a:lnTo>
                  <a:pt x="0" y="0"/>
                </a:lnTo>
                <a:lnTo>
                  <a:pt x="113" y="0"/>
                </a:lnTo>
              </a:path>
            </a:pathLst>
          </a:cu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7394575" y="4411663"/>
            <a:ext cx="498475" cy="1588"/>
          </a:xfrm>
          <a:prstGeom prst="line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7234238" y="4308475"/>
            <a:ext cx="157163" cy="314325"/>
          </a:xfrm>
          <a:prstGeom prst="rect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7896225" y="4308475"/>
            <a:ext cx="157163" cy="314325"/>
          </a:xfrm>
          <a:prstGeom prst="rect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7064375" y="4729163"/>
            <a:ext cx="1146175" cy="1588"/>
          </a:xfrm>
          <a:prstGeom prst="line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36" name="Group 35"/>
          <p:cNvGrpSpPr/>
          <p:nvPr/>
        </p:nvGrpSpPr>
        <p:grpSpPr>
          <a:xfrm>
            <a:off x="7051675" y="4308475"/>
            <a:ext cx="1162050" cy="1050926"/>
            <a:chOff x="7051675" y="4308475"/>
            <a:chExt cx="1162050" cy="1050926"/>
          </a:xfrm>
        </p:grpSpPr>
        <p:sp>
          <p:nvSpPr>
            <p:cNvPr id="36880" name="Freeform 16"/>
            <p:cNvSpPr>
              <a:spLocks/>
            </p:cNvSpPr>
            <p:nvPr/>
          </p:nvSpPr>
          <p:spPr bwMode="auto">
            <a:xfrm>
              <a:off x="7051675" y="4411663"/>
              <a:ext cx="1162050" cy="947738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732" y="0"/>
                </a:cxn>
                <a:cxn ang="0">
                  <a:pos x="732" y="597"/>
                </a:cxn>
                <a:cxn ang="0">
                  <a:pos x="0" y="597"/>
                </a:cxn>
                <a:cxn ang="0">
                  <a:pos x="0" y="0"/>
                </a:cxn>
                <a:cxn ang="0">
                  <a:pos x="113" y="0"/>
                </a:cxn>
              </a:cxnLst>
              <a:rect l="0" t="0" r="r" b="b"/>
              <a:pathLst>
                <a:path w="732" h="597">
                  <a:moveTo>
                    <a:pt x="635" y="0"/>
                  </a:moveTo>
                  <a:lnTo>
                    <a:pt x="732" y="0"/>
                  </a:lnTo>
                  <a:lnTo>
                    <a:pt x="732" y="597"/>
                  </a:lnTo>
                  <a:lnTo>
                    <a:pt x="0" y="597"/>
                  </a:lnTo>
                  <a:lnTo>
                    <a:pt x="0" y="0"/>
                  </a:lnTo>
                  <a:lnTo>
                    <a:pt x="113" y="0"/>
                  </a:lnTo>
                </a:path>
              </a:pathLst>
            </a:cu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>
              <a:off x="7394575" y="4411663"/>
              <a:ext cx="498475" cy="1588"/>
            </a:xfrm>
            <a:prstGeom prst="line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2" name="Rectangle 18"/>
            <p:cNvSpPr>
              <a:spLocks noChangeArrowheads="1"/>
            </p:cNvSpPr>
            <p:nvPr/>
          </p:nvSpPr>
          <p:spPr bwMode="auto">
            <a:xfrm>
              <a:off x="7234238" y="4308475"/>
              <a:ext cx="157163" cy="314325"/>
            </a:xfrm>
            <a:prstGeom prst="rect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3" name="Rectangle 19"/>
            <p:cNvSpPr>
              <a:spLocks noChangeArrowheads="1"/>
            </p:cNvSpPr>
            <p:nvPr/>
          </p:nvSpPr>
          <p:spPr bwMode="auto">
            <a:xfrm>
              <a:off x="7896225" y="4308475"/>
              <a:ext cx="157163" cy="314325"/>
            </a:xfrm>
            <a:prstGeom prst="rect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4" name="Line 20"/>
            <p:cNvSpPr>
              <a:spLocks noChangeShapeType="1"/>
            </p:cNvSpPr>
            <p:nvPr/>
          </p:nvSpPr>
          <p:spPr bwMode="auto">
            <a:xfrm>
              <a:off x="7064375" y="4729163"/>
              <a:ext cx="1146175" cy="1588"/>
            </a:xfrm>
            <a:prstGeom prst="line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</a:t>
            </a:r>
            <a:r>
              <a:rPr lang="en-GB" dirty="0" err="1" smtClean="0"/>
              <a:t>ipsu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endParaRPr lang="en-GB" dirty="0" smtClean="0"/>
          </a:p>
          <a:p>
            <a:r>
              <a:rPr lang="en-GB" b="1" dirty="0" err="1" smtClean="0">
                <a:solidFill>
                  <a:schemeClr val="accent2"/>
                </a:solidFill>
              </a:rPr>
              <a:t>Lorem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ipsum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dolor</a:t>
            </a:r>
            <a:r>
              <a:rPr lang="en-GB" b="1" dirty="0" smtClean="0">
                <a:solidFill>
                  <a:schemeClr val="accent2"/>
                </a:solidFill>
              </a:rPr>
              <a:t> sit </a:t>
            </a:r>
            <a:r>
              <a:rPr lang="en-GB" b="1" dirty="0" err="1" smtClean="0">
                <a:solidFill>
                  <a:schemeClr val="accent2"/>
                </a:solidFill>
              </a:rPr>
              <a:t>amet</a:t>
            </a:r>
            <a:r>
              <a:rPr lang="en-GB" b="1" dirty="0" smtClean="0">
                <a:solidFill>
                  <a:schemeClr val="accent2"/>
                </a:solidFill>
              </a:rPr>
              <a:t>, consectetur </a:t>
            </a:r>
            <a:r>
              <a:rPr lang="en-GB" b="1" dirty="0" err="1" smtClean="0">
                <a:solidFill>
                  <a:schemeClr val="accent2"/>
                </a:solidFill>
              </a:rPr>
              <a:t>adipiscing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elit</a:t>
            </a:r>
            <a:r>
              <a:rPr lang="en-GB" b="1" dirty="0" smtClean="0">
                <a:solidFill>
                  <a:schemeClr val="accent2"/>
                </a:solidFill>
              </a:rPr>
              <a:t>, </a:t>
            </a:r>
            <a:r>
              <a:rPr lang="en-GB" b="1" dirty="0" err="1" smtClean="0">
                <a:solidFill>
                  <a:schemeClr val="accent2"/>
                </a:solidFill>
              </a:rPr>
              <a:t>sed</a:t>
            </a:r>
            <a:r>
              <a:rPr lang="en-GB" b="1" dirty="0" smtClean="0">
                <a:solidFill>
                  <a:schemeClr val="accent2"/>
                </a:solidFill>
              </a:rPr>
              <a:t> do </a:t>
            </a:r>
            <a:r>
              <a:rPr lang="en-GB" b="1" dirty="0" err="1" smtClean="0">
                <a:solidFill>
                  <a:schemeClr val="accent2"/>
                </a:solidFill>
              </a:rPr>
              <a:t>eiusmod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tempor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incididunt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Lorem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ipsum</a:t>
            </a:r>
            <a:r>
              <a:rPr lang="en-GB" b="1" dirty="0" smtClean="0">
                <a:solidFill>
                  <a:schemeClr val="accent2"/>
                </a:solidFill>
              </a:rPr>
              <a:t>  </a:t>
            </a:r>
            <a:r>
              <a:rPr lang="en-GB" b="1" dirty="0" err="1" smtClean="0">
                <a:solidFill>
                  <a:schemeClr val="accent2"/>
                </a:solidFill>
              </a:rPr>
              <a:t>dolor</a:t>
            </a:r>
            <a:r>
              <a:rPr lang="en-GB" b="1" dirty="0" smtClean="0">
                <a:solidFill>
                  <a:schemeClr val="accent2"/>
                </a:solidFill>
              </a:rPr>
              <a:t> sit </a:t>
            </a:r>
            <a:r>
              <a:rPr lang="en-GB" b="1" dirty="0" err="1" smtClean="0">
                <a:solidFill>
                  <a:schemeClr val="accent2"/>
                </a:solidFill>
              </a:rPr>
              <a:t>amet</a:t>
            </a:r>
            <a:r>
              <a:rPr lang="en-GB" b="1" dirty="0" smtClean="0">
                <a:solidFill>
                  <a:schemeClr val="accent2"/>
                </a:solidFill>
              </a:rPr>
              <a:t>.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mountain-cover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13" name="Picture 12" descr="gradient full p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6499"/>
          </a:xfrm>
          <a:prstGeom prst="rect">
            <a:avLst/>
          </a:prstGeom>
        </p:spPr>
      </p:pic>
      <p:grpSp>
        <p:nvGrpSpPr>
          <p:cNvPr id="2" name="Group 19"/>
          <p:cNvGrpSpPr/>
          <p:nvPr/>
        </p:nvGrpSpPr>
        <p:grpSpPr>
          <a:xfrm>
            <a:off x="3810000" y="2075657"/>
            <a:ext cx="1381125" cy="1042988"/>
            <a:chOff x="-1970088" y="2005013"/>
            <a:chExt cx="1381125" cy="1042988"/>
          </a:xfrm>
        </p:grpSpPr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-1970088" y="2005013"/>
              <a:ext cx="1381125" cy="1042988"/>
            </a:xfrm>
            <a:custGeom>
              <a:avLst/>
              <a:gdLst/>
              <a:ahLst/>
              <a:cxnLst>
                <a:cxn ang="0">
                  <a:pos x="0" y="657"/>
                </a:cxn>
                <a:cxn ang="0">
                  <a:pos x="236" y="253"/>
                </a:cxn>
                <a:cxn ang="0">
                  <a:pos x="374" y="421"/>
                </a:cxn>
                <a:cxn ang="0">
                  <a:pos x="574" y="0"/>
                </a:cxn>
                <a:cxn ang="0">
                  <a:pos x="870" y="653"/>
                </a:cxn>
                <a:cxn ang="0">
                  <a:pos x="0" y="657"/>
                </a:cxn>
              </a:cxnLst>
              <a:rect l="0" t="0" r="r" b="b"/>
              <a:pathLst>
                <a:path w="870" h="657">
                  <a:moveTo>
                    <a:pt x="0" y="657"/>
                  </a:moveTo>
                  <a:lnTo>
                    <a:pt x="236" y="253"/>
                  </a:lnTo>
                  <a:lnTo>
                    <a:pt x="374" y="421"/>
                  </a:lnTo>
                  <a:lnTo>
                    <a:pt x="574" y="0"/>
                  </a:lnTo>
                  <a:lnTo>
                    <a:pt x="870" y="653"/>
                  </a:lnTo>
                  <a:lnTo>
                    <a:pt x="0" y="657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-1274763" y="2020888"/>
              <a:ext cx="415925" cy="576263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62" y="351"/>
                </a:cxn>
                <a:cxn ang="0">
                  <a:pos x="129" y="260"/>
                </a:cxn>
                <a:cxn ang="0">
                  <a:pos x="205" y="363"/>
                </a:cxn>
                <a:cxn ang="0">
                  <a:pos x="262" y="289"/>
                </a:cxn>
                <a:cxn ang="0">
                  <a:pos x="131" y="0"/>
                </a:cxn>
                <a:cxn ang="0">
                  <a:pos x="0" y="279"/>
                </a:cxn>
              </a:cxnLst>
              <a:rect l="0" t="0" r="r" b="b"/>
              <a:pathLst>
                <a:path w="262" h="363">
                  <a:moveTo>
                    <a:pt x="0" y="279"/>
                  </a:moveTo>
                  <a:lnTo>
                    <a:pt x="62" y="351"/>
                  </a:lnTo>
                  <a:lnTo>
                    <a:pt x="129" y="260"/>
                  </a:lnTo>
                  <a:lnTo>
                    <a:pt x="205" y="363"/>
                  </a:lnTo>
                  <a:lnTo>
                    <a:pt x="262" y="289"/>
                  </a:lnTo>
                  <a:lnTo>
                    <a:pt x="131" y="0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38"/>
            <p:cNvSpPr>
              <a:spLocks/>
            </p:cNvSpPr>
            <p:nvPr/>
          </p:nvSpPr>
          <p:spPr bwMode="auto">
            <a:xfrm>
              <a:off x="-1274763" y="2020888"/>
              <a:ext cx="415925" cy="576263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62" y="351"/>
                </a:cxn>
                <a:cxn ang="0">
                  <a:pos x="129" y="260"/>
                </a:cxn>
                <a:cxn ang="0">
                  <a:pos x="205" y="363"/>
                </a:cxn>
                <a:cxn ang="0">
                  <a:pos x="262" y="289"/>
                </a:cxn>
                <a:cxn ang="0">
                  <a:pos x="131" y="0"/>
                </a:cxn>
                <a:cxn ang="0">
                  <a:pos x="0" y="279"/>
                </a:cxn>
              </a:cxnLst>
              <a:rect l="0" t="0" r="r" b="b"/>
              <a:pathLst>
                <a:path w="262" h="363">
                  <a:moveTo>
                    <a:pt x="0" y="279"/>
                  </a:moveTo>
                  <a:lnTo>
                    <a:pt x="62" y="351"/>
                  </a:lnTo>
                  <a:lnTo>
                    <a:pt x="129" y="260"/>
                  </a:lnTo>
                  <a:lnTo>
                    <a:pt x="205" y="363"/>
                  </a:lnTo>
                  <a:lnTo>
                    <a:pt x="262" y="289"/>
                  </a:lnTo>
                  <a:lnTo>
                    <a:pt x="131" y="0"/>
                  </a:lnTo>
                  <a:lnTo>
                    <a:pt x="0" y="279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-1724025" y="2419350"/>
              <a:ext cx="287338" cy="336550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83" y="212"/>
                </a:cxn>
                <a:cxn ang="0">
                  <a:pos x="181" y="114"/>
                </a:cxn>
                <a:cxn ang="0">
                  <a:pos x="79" y="0"/>
                </a:cxn>
                <a:cxn ang="0">
                  <a:pos x="0" y="131"/>
                </a:cxn>
              </a:cxnLst>
              <a:rect l="0" t="0" r="r" b="b"/>
              <a:pathLst>
                <a:path w="181" h="212">
                  <a:moveTo>
                    <a:pt x="0" y="131"/>
                  </a:moveTo>
                  <a:lnTo>
                    <a:pt x="83" y="212"/>
                  </a:lnTo>
                  <a:lnTo>
                    <a:pt x="181" y="114"/>
                  </a:lnTo>
                  <a:lnTo>
                    <a:pt x="79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-1724025" y="2419350"/>
              <a:ext cx="287338" cy="336550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83" y="212"/>
                </a:cxn>
                <a:cxn ang="0">
                  <a:pos x="181" y="114"/>
                </a:cxn>
                <a:cxn ang="0">
                  <a:pos x="79" y="0"/>
                </a:cxn>
                <a:cxn ang="0">
                  <a:pos x="0" y="131"/>
                </a:cxn>
              </a:cxnLst>
              <a:rect l="0" t="0" r="r" b="b"/>
              <a:pathLst>
                <a:path w="181" h="212">
                  <a:moveTo>
                    <a:pt x="0" y="131"/>
                  </a:moveTo>
                  <a:lnTo>
                    <a:pt x="83" y="212"/>
                  </a:lnTo>
                  <a:lnTo>
                    <a:pt x="181" y="114"/>
                  </a:lnTo>
                  <a:lnTo>
                    <a:pt x="79" y="0"/>
                  </a:lnTo>
                  <a:lnTo>
                    <a:pt x="0" y="131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066800" y="3200400"/>
            <a:ext cx="701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500" dirty="0" smtClean="0">
                <a:solidFill>
                  <a:schemeClr val="bg2"/>
                </a:solidFill>
                <a:latin typeface="+mj-lt"/>
              </a:rPr>
              <a:t>YOUR LOGO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83860" y="3878475"/>
            <a:ext cx="3048000" cy="303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70" dirty="0" smtClean="0">
                <a:solidFill>
                  <a:schemeClr val="bg2"/>
                </a:solidFill>
                <a:latin typeface="+mn-lt"/>
              </a:rPr>
              <a:t>LOREM IPSUM DOLOR SIT AMET</a:t>
            </a:r>
            <a:endParaRPr lang="en-GB" sz="137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Lorem ipsum</a:t>
            </a:r>
            <a:endParaRPr lang="en-GB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sz="1800" dirty="0" smtClean="0"/>
              <a:t>LOREM</a:t>
            </a:r>
            <a:r>
              <a:rPr lang="en-GB" sz="1800" dirty="0" smtClean="0"/>
              <a:t> </a:t>
            </a:r>
            <a:r>
              <a:rPr lang="en-GB" sz="1800" dirty="0" smtClean="0"/>
              <a:t># 1</a:t>
            </a:r>
            <a:endParaRPr lang="en-GB" sz="1800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ea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 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>
          <a:xfrm>
            <a:off x="3657600" y="3092450"/>
            <a:ext cx="1524000" cy="412750"/>
          </a:xfrm>
        </p:spPr>
        <p:txBody>
          <a:bodyPr/>
          <a:lstStyle/>
          <a:p>
            <a:r>
              <a:rPr lang="en-GB" sz="1800" dirty="0" smtClean="0"/>
              <a:t>LOREM </a:t>
            </a:r>
            <a:r>
              <a:rPr lang="en-GB" sz="1800" dirty="0" smtClean="0"/>
              <a:t># 2</a:t>
            </a:r>
            <a:endParaRPr lang="en-GB" sz="1800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sz="1800" dirty="0" smtClean="0"/>
              <a:t>LOREM # </a:t>
            </a:r>
            <a:r>
              <a:rPr lang="en-GB" sz="1800" dirty="0" smtClean="0"/>
              <a:t>3</a:t>
            </a:r>
            <a:endParaRPr lang="en-GB" sz="1800" dirty="0"/>
          </a:p>
        </p:txBody>
      </p:sp>
      <p:grpSp>
        <p:nvGrpSpPr>
          <p:cNvPr id="43" name="Group 42"/>
          <p:cNvGrpSpPr/>
          <p:nvPr/>
        </p:nvGrpSpPr>
        <p:grpSpPr>
          <a:xfrm>
            <a:off x="4110038" y="2263775"/>
            <a:ext cx="603250" cy="647700"/>
            <a:chOff x="4110038" y="2263775"/>
            <a:chExt cx="603250" cy="647700"/>
          </a:xfrm>
        </p:grpSpPr>
        <p:sp>
          <p:nvSpPr>
            <p:cNvPr id="28683" name="Freeform 11"/>
            <p:cNvSpPr>
              <a:spLocks/>
            </p:cNvSpPr>
            <p:nvPr/>
          </p:nvSpPr>
          <p:spPr bwMode="auto">
            <a:xfrm>
              <a:off x="4110038" y="2419350"/>
              <a:ext cx="603250" cy="49212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31" y="15"/>
                </a:cxn>
                <a:cxn ang="0">
                  <a:pos x="128" y="22"/>
                </a:cxn>
                <a:cxn ang="0">
                  <a:pos x="128" y="67"/>
                </a:cxn>
                <a:cxn ang="0">
                  <a:pos x="131" y="75"/>
                </a:cxn>
                <a:cxn ang="0">
                  <a:pos x="193" y="155"/>
                </a:cxn>
                <a:cxn ang="0">
                  <a:pos x="191" y="158"/>
                </a:cxn>
                <a:cxn ang="0">
                  <a:pos x="3" y="158"/>
                </a:cxn>
                <a:cxn ang="0">
                  <a:pos x="1" y="155"/>
                </a:cxn>
                <a:cxn ang="0">
                  <a:pos x="63" y="75"/>
                </a:cxn>
                <a:cxn ang="0">
                  <a:pos x="66" y="67"/>
                </a:cxn>
                <a:cxn ang="0">
                  <a:pos x="66" y="22"/>
                </a:cxn>
                <a:cxn ang="0">
                  <a:pos x="63" y="15"/>
                </a:cxn>
                <a:cxn ang="0">
                  <a:pos x="47" y="0"/>
                </a:cxn>
              </a:cxnLst>
              <a:rect l="0" t="0" r="r" b="b"/>
              <a:pathLst>
                <a:path w="194" h="158">
                  <a:moveTo>
                    <a:pt x="147" y="0"/>
                  </a:moveTo>
                  <a:cubicBezTo>
                    <a:pt x="131" y="15"/>
                    <a:pt x="131" y="15"/>
                    <a:pt x="131" y="15"/>
                  </a:cubicBezTo>
                  <a:cubicBezTo>
                    <a:pt x="130" y="17"/>
                    <a:pt x="128" y="20"/>
                    <a:pt x="128" y="22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70"/>
                    <a:pt x="129" y="73"/>
                    <a:pt x="131" y="75"/>
                  </a:cubicBezTo>
                  <a:cubicBezTo>
                    <a:pt x="193" y="155"/>
                    <a:pt x="193" y="155"/>
                    <a:pt x="193" y="155"/>
                  </a:cubicBezTo>
                  <a:cubicBezTo>
                    <a:pt x="194" y="156"/>
                    <a:pt x="194" y="158"/>
                    <a:pt x="191" y="158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0" y="158"/>
                    <a:pt x="0" y="156"/>
                    <a:pt x="1" y="15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5" y="73"/>
                    <a:pt x="66" y="70"/>
                    <a:pt x="66" y="67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0"/>
                    <a:pt x="64" y="17"/>
                    <a:pt x="63" y="15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84" name="Oval 12"/>
            <p:cNvSpPr>
              <a:spLocks noChangeArrowheads="1"/>
            </p:cNvSpPr>
            <p:nvPr/>
          </p:nvSpPr>
          <p:spPr bwMode="auto">
            <a:xfrm>
              <a:off x="4349751" y="2409825"/>
              <a:ext cx="71438" cy="68263"/>
            </a:xfrm>
            <a:prstGeom prst="ellipse">
              <a:avLst/>
            </a:pr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85" name="Oval 13"/>
            <p:cNvSpPr>
              <a:spLocks noChangeArrowheads="1"/>
            </p:cNvSpPr>
            <p:nvPr/>
          </p:nvSpPr>
          <p:spPr bwMode="auto">
            <a:xfrm>
              <a:off x="4402138" y="2528888"/>
              <a:ext cx="52388" cy="49213"/>
            </a:xfrm>
            <a:prstGeom prst="ellipse">
              <a:avLst/>
            </a:pr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86" name="Oval 14"/>
            <p:cNvSpPr>
              <a:spLocks noChangeArrowheads="1"/>
            </p:cNvSpPr>
            <p:nvPr/>
          </p:nvSpPr>
          <p:spPr bwMode="auto">
            <a:xfrm>
              <a:off x="4427538" y="2263775"/>
              <a:ext cx="107950" cy="109538"/>
            </a:xfrm>
            <a:prstGeom prst="ellipse">
              <a:avLst/>
            </a:pr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923088" y="2419350"/>
            <a:ext cx="644525" cy="539751"/>
            <a:chOff x="6923088" y="2419350"/>
            <a:chExt cx="644525" cy="539751"/>
          </a:xfrm>
        </p:grpSpPr>
        <p:sp>
          <p:nvSpPr>
            <p:cNvPr id="28690" name="Oval 18"/>
            <p:cNvSpPr>
              <a:spLocks noChangeArrowheads="1"/>
            </p:cNvSpPr>
            <p:nvPr/>
          </p:nvSpPr>
          <p:spPr bwMode="auto">
            <a:xfrm>
              <a:off x="7383463" y="2528888"/>
              <a:ext cx="184150" cy="180975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1" name="Oval 19"/>
            <p:cNvSpPr>
              <a:spLocks noChangeArrowheads="1"/>
            </p:cNvSpPr>
            <p:nvPr/>
          </p:nvSpPr>
          <p:spPr bwMode="auto">
            <a:xfrm>
              <a:off x="6923088" y="2551113"/>
              <a:ext cx="117475" cy="117475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2" name="Oval 20"/>
            <p:cNvSpPr>
              <a:spLocks noChangeArrowheads="1"/>
            </p:cNvSpPr>
            <p:nvPr/>
          </p:nvSpPr>
          <p:spPr bwMode="auto">
            <a:xfrm>
              <a:off x="7159626" y="2709863"/>
              <a:ext cx="96838" cy="96838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3" name="Oval 21"/>
            <p:cNvSpPr>
              <a:spLocks noChangeArrowheads="1"/>
            </p:cNvSpPr>
            <p:nvPr/>
          </p:nvSpPr>
          <p:spPr bwMode="auto">
            <a:xfrm>
              <a:off x="7165976" y="2419350"/>
              <a:ext cx="96838" cy="96838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4" name="Oval 22"/>
            <p:cNvSpPr>
              <a:spLocks noChangeArrowheads="1"/>
            </p:cNvSpPr>
            <p:nvPr/>
          </p:nvSpPr>
          <p:spPr bwMode="auto">
            <a:xfrm>
              <a:off x="6959601" y="2862263"/>
              <a:ext cx="96838" cy="96838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>
              <a:off x="7259638" y="2493963"/>
              <a:ext cx="136525" cy="77788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 flipV="1">
              <a:off x="7032626" y="2490788"/>
              <a:ext cx="136525" cy="84138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7" name="Line 25"/>
            <p:cNvSpPr>
              <a:spLocks noChangeShapeType="1"/>
            </p:cNvSpPr>
            <p:nvPr/>
          </p:nvSpPr>
          <p:spPr bwMode="auto">
            <a:xfrm flipH="1" flipV="1">
              <a:off x="7032626" y="2641600"/>
              <a:ext cx="133350" cy="84138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 flipV="1">
              <a:off x="7050088" y="2790825"/>
              <a:ext cx="119063" cy="87313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149078" y="2325471"/>
            <a:ext cx="831632" cy="524256"/>
            <a:chOff x="1149078" y="2325471"/>
            <a:chExt cx="831632" cy="524256"/>
          </a:xfrm>
        </p:grpSpPr>
        <p:sp>
          <p:nvSpPr>
            <p:cNvPr id="28702" name="Freeform 30"/>
            <p:cNvSpPr>
              <a:spLocks/>
            </p:cNvSpPr>
            <p:nvPr/>
          </p:nvSpPr>
          <p:spPr bwMode="auto">
            <a:xfrm>
              <a:off x="1149078" y="2325471"/>
              <a:ext cx="831632" cy="524256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128" y="0"/>
                </a:cxn>
                <a:cxn ang="0">
                  <a:pos x="257" y="79"/>
                </a:cxn>
                <a:cxn ang="0">
                  <a:pos x="257" y="80"/>
                </a:cxn>
                <a:cxn ang="0">
                  <a:pos x="128" y="161"/>
                </a:cxn>
                <a:cxn ang="0">
                  <a:pos x="0" y="79"/>
                </a:cxn>
              </a:cxnLst>
              <a:rect l="0" t="0" r="r" b="b"/>
              <a:pathLst>
                <a:path w="257" h="161">
                  <a:moveTo>
                    <a:pt x="0" y="79"/>
                  </a:moveTo>
                  <a:cubicBezTo>
                    <a:pt x="25" y="33"/>
                    <a:pt x="56" y="0"/>
                    <a:pt x="128" y="0"/>
                  </a:cubicBezTo>
                  <a:cubicBezTo>
                    <a:pt x="201" y="0"/>
                    <a:pt x="243" y="38"/>
                    <a:pt x="257" y="79"/>
                  </a:cubicBezTo>
                  <a:cubicBezTo>
                    <a:pt x="257" y="80"/>
                    <a:pt x="257" y="80"/>
                    <a:pt x="257" y="80"/>
                  </a:cubicBezTo>
                  <a:cubicBezTo>
                    <a:pt x="236" y="126"/>
                    <a:pt x="201" y="161"/>
                    <a:pt x="128" y="161"/>
                  </a:cubicBezTo>
                  <a:cubicBezTo>
                    <a:pt x="56" y="161"/>
                    <a:pt x="21" y="121"/>
                    <a:pt x="0" y="79"/>
                  </a:cubicBezTo>
                  <a:close/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703" name="Freeform 31"/>
            <p:cNvSpPr>
              <a:spLocks/>
            </p:cNvSpPr>
            <p:nvPr/>
          </p:nvSpPr>
          <p:spPr bwMode="auto">
            <a:xfrm>
              <a:off x="1392482" y="2445613"/>
              <a:ext cx="313617" cy="315178"/>
            </a:xfrm>
            <a:custGeom>
              <a:avLst/>
              <a:gdLst/>
              <a:ahLst/>
              <a:cxnLst>
                <a:cxn ang="0">
                  <a:pos x="97" y="49"/>
                </a:cxn>
                <a:cxn ang="0">
                  <a:pos x="49" y="97"/>
                </a:cxn>
                <a:cxn ang="0">
                  <a:pos x="0" y="49"/>
                </a:cxn>
                <a:cxn ang="0">
                  <a:pos x="49" y="0"/>
                </a:cxn>
                <a:cxn ang="0">
                  <a:pos x="49" y="49"/>
                </a:cxn>
                <a:cxn ang="0">
                  <a:pos x="97" y="49"/>
                </a:cxn>
              </a:cxnLst>
              <a:rect l="0" t="0" r="r" b="b"/>
              <a:pathLst>
                <a:path w="97" h="97">
                  <a:moveTo>
                    <a:pt x="97" y="49"/>
                  </a:moveTo>
                  <a:cubicBezTo>
                    <a:pt x="97" y="76"/>
                    <a:pt x="76" y="97"/>
                    <a:pt x="49" y="97"/>
                  </a:cubicBezTo>
                  <a:cubicBezTo>
                    <a:pt x="22" y="97"/>
                    <a:pt x="0" y="76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lnTo>
                    <a:pt x="97" y="49"/>
                  </a:lnTo>
                  <a:close/>
                </a:path>
              </a:pathLst>
            </a:custGeom>
            <a:noFill/>
            <a:ln w="26988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704" name="Freeform 32"/>
            <p:cNvSpPr>
              <a:spLocks/>
            </p:cNvSpPr>
            <p:nvPr/>
          </p:nvSpPr>
          <p:spPr bwMode="auto">
            <a:xfrm>
              <a:off x="1601561" y="2397244"/>
              <a:ext cx="156029" cy="1560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26" y="0"/>
                    <a:pt x="48" y="21"/>
                    <a:pt x="48" y="4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6988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679450" y="2895600"/>
            <a:ext cx="3259138" cy="2039938"/>
            <a:chOff x="679450" y="2759075"/>
            <a:chExt cx="3259138" cy="2039938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4075" y="2759075"/>
              <a:ext cx="2913063" cy="1887538"/>
            </a:xfrm>
            <a:custGeom>
              <a:avLst/>
              <a:gdLst/>
              <a:ahLst/>
              <a:cxnLst>
                <a:cxn ang="0">
                  <a:pos x="0" y="593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881" y="0"/>
                </a:cxn>
                <a:cxn ang="0">
                  <a:pos x="917" y="36"/>
                </a:cxn>
                <a:cxn ang="0">
                  <a:pos x="917" y="593"/>
                </a:cxn>
              </a:cxnLst>
              <a:rect l="0" t="0" r="r" b="b"/>
              <a:pathLst>
                <a:path w="917" h="593">
                  <a:moveTo>
                    <a:pt x="0" y="593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881" y="0"/>
                    <a:pt x="881" y="0"/>
                    <a:pt x="881" y="0"/>
                  </a:cubicBezTo>
                  <a:cubicBezTo>
                    <a:pt x="901" y="0"/>
                    <a:pt x="917" y="16"/>
                    <a:pt x="917" y="36"/>
                  </a:cubicBezTo>
                  <a:cubicBezTo>
                    <a:pt x="917" y="593"/>
                    <a:pt x="917" y="593"/>
                    <a:pt x="917" y="593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79450" y="4649788"/>
              <a:ext cx="3259138" cy="149225"/>
            </a:xfrm>
            <a:custGeom>
              <a:avLst/>
              <a:gdLst/>
              <a:ahLst/>
              <a:cxnLst>
                <a:cxn ang="0">
                  <a:pos x="999" y="27"/>
                </a:cxn>
                <a:cxn ang="0">
                  <a:pos x="933" y="47"/>
                </a:cxn>
                <a:cxn ang="0">
                  <a:pos x="93" y="47"/>
                </a:cxn>
                <a:cxn ang="0">
                  <a:pos x="27" y="27"/>
                </a:cxn>
                <a:cxn ang="0">
                  <a:pos x="17" y="20"/>
                </a:cxn>
                <a:cxn ang="0">
                  <a:pos x="23" y="0"/>
                </a:cxn>
                <a:cxn ang="0">
                  <a:pos x="1004" y="0"/>
                </a:cxn>
                <a:cxn ang="0">
                  <a:pos x="1010" y="20"/>
                </a:cxn>
                <a:cxn ang="0">
                  <a:pos x="999" y="27"/>
                </a:cxn>
              </a:cxnLst>
              <a:rect l="0" t="0" r="r" b="b"/>
              <a:pathLst>
                <a:path w="1026" h="47">
                  <a:moveTo>
                    <a:pt x="999" y="27"/>
                  </a:moveTo>
                  <a:cubicBezTo>
                    <a:pt x="983" y="38"/>
                    <a:pt x="953" y="47"/>
                    <a:pt x="933" y="4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73" y="47"/>
                    <a:pt x="44" y="38"/>
                    <a:pt x="27" y="27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0" y="9"/>
                    <a:pt x="3" y="0"/>
                    <a:pt x="23" y="0"/>
                  </a:cubicBezTo>
                  <a:cubicBezTo>
                    <a:pt x="1004" y="0"/>
                    <a:pt x="1004" y="0"/>
                    <a:pt x="1004" y="0"/>
                  </a:cubicBezTo>
                  <a:cubicBezTo>
                    <a:pt x="1023" y="0"/>
                    <a:pt x="1026" y="9"/>
                    <a:pt x="1010" y="20"/>
                  </a:cubicBezTo>
                  <a:lnTo>
                    <a:pt x="999" y="2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 bwMode="auto">
            <a:xfrm>
              <a:off x="2192338" y="2908300"/>
              <a:ext cx="238125" cy="1588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>
              <a:off x="1676400" y="4391025"/>
              <a:ext cx="1220788" cy="1588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1774825" y="3732213"/>
              <a:ext cx="85725" cy="458788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2085975" y="3405188"/>
              <a:ext cx="87313" cy="458788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2389188" y="3646488"/>
              <a:ext cx="85725" cy="315913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2700338" y="3532188"/>
              <a:ext cx="85725" cy="630238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Line 14"/>
            <p:cNvSpPr>
              <a:spLocks noChangeShapeType="1"/>
            </p:cNvSpPr>
            <p:nvPr/>
          </p:nvSpPr>
          <p:spPr bwMode="auto">
            <a:xfrm>
              <a:off x="1816100" y="3589338"/>
              <a:ext cx="1588" cy="136525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2127250" y="3867150"/>
              <a:ext cx="1588" cy="136525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>
              <a:off x="2433638" y="3975100"/>
              <a:ext cx="1588" cy="241300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Line 17"/>
            <p:cNvSpPr>
              <a:spLocks noChangeShapeType="1"/>
            </p:cNvSpPr>
            <p:nvPr/>
          </p:nvSpPr>
          <p:spPr bwMode="auto">
            <a:xfrm>
              <a:off x="2744788" y="3348038"/>
              <a:ext cx="1588" cy="174625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9" name="Picture 28" descr="gradient strip smal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334" y="2772958"/>
            <a:ext cx="2730782" cy="304775"/>
          </a:xfrm>
          <a:prstGeom prst="rect">
            <a:avLst/>
          </a:prstGeom>
        </p:spPr>
      </p:pic>
      <p:sp>
        <p:nvSpPr>
          <p:cNvPr id="30" name="Text Placeholder 41"/>
          <p:cNvSpPr txBox="1">
            <a:spLocks/>
          </p:cNvSpPr>
          <p:nvPr/>
        </p:nvSpPr>
        <p:spPr>
          <a:xfrm>
            <a:off x="4318002" y="2726266"/>
            <a:ext cx="2819400" cy="304800"/>
          </a:xfrm>
          <a:prstGeom prst="rect">
            <a:avLst/>
          </a:prstGeom>
        </p:spPr>
        <p:txBody>
          <a:bodyPr/>
          <a:lstStyle>
            <a:lvl1pPr>
              <a:defRPr sz="185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5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/>
              </a:rPr>
              <a:t>LOREM IPSUM DOLOR SIT AM</a:t>
            </a:r>
            <a:endParaRPr kumimoji="0" lang="en-GB" sz="185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MS PGothic" pitchFamily="34" charset="-128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sz="4800" dirty="0"/>
              <a:t>Lorem ipsum</a:t>
            </a:r>
            <a:endParaRPr lang="en-GB" sz="4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</a:p>
          <a:p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r>
              <a:rPr lang="en-GB" dirty="0" smtClean="0"/>
              <a:t> </a:t>
            </a:r>
            <a:r>
              <a:rPr lang="en-GB" dirty="0" err="1" smtClean="0"/>
              <a:t>deserunt</a:t>
            </a:r>
            <a:r>
              <a:rPr lang="en-GB" dirty="0" smtClean="0"/>
              <a:t> </a:t>
            </a:r>
            <a:r>
              <a:rPr lang="en-GB" dirty="0" err="1" smtClean="0"/>
              <a:t>mollit</a:t>
            </a:r>
            <a:r>
              <a:rPr lang="en-GB" dirty="0" smtClean="0"/>
              <a:t> </a:t>
            </a:r>
            <a:r>
              <a:rPr lang="en-GB" dirty="0" err="1" smtClean="0"/>
              <a:t>anim</a:t>
            </a:r>
            <a:r>
              <a:rPr lang="en-GB" dirty="0" smtClean="0"/>
              <a:t> id est.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err="1" smtClean="0"/>
              <a:t>Excepteur</a:t>
            </a:r>
            <a:r>
              <a:rPr lang="en-GB" dirty="0" smtClean="0"/>
              <a:t> </a:t>
            </a:r>
            <a:r>
              <a:rPr lang="en-GB" dirty="0" err="1" smtClean="0"/>
              <a:t>sint</a:t>
            </a:r>
            <a:r>
              <a:rPr lang="en-GB" dirty="0" smtClean="0"/>
              <a:t> </a:t>
            </a:r>
            <a:r>
              <a:rPr lang="en-GB" dirty="0" err="1" smtClean="0"/>
              <a:t>occaecat</a:t>
            </a:r>
            <a:r>
              <a:rPr lang="en-GB" dirty="0" smtClean="0"/>
              <a:t> </a:t>
            </a:r>
            <a:r>
              <a:rPr lang="en-GB" dirty="0" err="1" smtClean="0"/>
              <a:t>cupidatat</a:t>
            </a:r>
            <a:r>
              <a:rPr lang="en-GB" dirty="0" smtClean="0"/>
              <a:t> non </a:t>
            </a:r>
            <a:r>
              <a:rPr lang="en-GB" dirty="0" err="1" smtClean="0"/>
              <a:t>proident</a:t>
            </a:r>
            <a:r>
              <a:rPr lang="en-GB" dirty="0" smtClean="0"/>
              <a:t>, </a:t>
            </a:r>
            <a:r>
              <a:rPr lang="en-GB" dirty="0" err="1" smtClean="0"/>
              <a:t>sunt</a:t>
            </a:r>
            <a:r>
              <a:rPr lang="en-GB" dirty="0" smtClean="0"/>
              <a:t> in culpa qui </a:t>
            </a:r>
            <a:r>
              <a:rPr lang="en-GB" dirty="0" err="1" smtClean="0"/>
              <a:t>officia</a:t>
            </a:r>
            <a:r>
              <a:rPr lang="en-GB" dirty="0" smtClean="0"/>
              <a:t> </a:t>
            </a:r>
            <a:r>
              <a:rPr lang="en-GB" dirty="0" err="1" smtClean="0"/>
              <a:t>deserunt</a:t>
            </a:r>
            <a:r>
              <a:rPr lang="en-GB" dirty="0" smtClean="0"/>
              <a:t> </a:t>
            </a:r>
            <a:r>
              <a:rPr lang="en-GB" dirty="0" err="1" smtClean="0"/>
              <a:t>mollit</a:t>
            </a:r>
            <a:r>
              <a:rPr lang="en-GB" dirty="0" smtClean="0"/>
              <a:t> </a:t>
            </a:r>
            <a:r>
              <a:rPr lang="en-GB" dirty="0" err="1" smtClean="0"/>
              <a:t>anim</a:t>
            </a:r>
            <a:r>
              <a:rPr lang="en-GB" dirty="0" smtClean="0"/>
              <a:t> id </a:t>
            </a:r>
            <a:r>
              <a:rPr lang="en-GB" dirty="0" err="1" smtClean="0"/>
              <a:t>est</a:t>
            </a:r>
            <a:r>
              <a:rPr lang="en-GB" dirty="0" smtClean="0"/>
              <a:t> </a:t>
            </a:r>
            <a:r>
              <a:rPr lang="en-GB" dirty="0" err="1" smtClean="0"/>
              <a:t>laborum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r>
              <a:rPr lang="en-GB" dirty="0" smtClean="0"/>
              <a:t> </a:t>
            </a:r>
            <a:r>
              <a:rPr lang="en-GB" dirty="0" err="1" smtClean="0"/>
              <a:t>mollit</a:t>
            </a:r>
            <a:r>
              <a:rPr lang="en-GB" dirty="0" smtClean="0"/>
              <a:t> </a:t>
            </a:r>
            <a:r>
              <a:rPr lang="en-GB" dirty="0" err="1" smtClean="0"/>
              <a:t>anim</a:t>
            </a:r>
            <a:r>
              <a:rPr lang="en-GB" dirty="0" smtClean="0"/>
              <a:t> id et </a:t>
            </a:r>
            <a:r>
              <a:rPr lang="en-GB" dirty="0" err="1" smtClean="0"/>
              <a:t>laborum</a:t>
            </a:r>
            <a:r>
              <a:rPr lang="en-GB" dirty="0" smtClean="0"/>
              <a:t>.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2438400" y="5359398"/>
            <a:ext cx="4419600" cy="304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2438400" y="5604931"/>
            <a:ext cx="1600200" cy="304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2396068" y="5307937"/>
            <a:ext cx="49530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Lorem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ipsum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dolor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sit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amet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GB" sz="1850" cap="all" baseline="0" dirty="0" smtClean="0">
                <a:solidFill>
                  <a:schemeClr val="bg1"/>
                </a:solidFill>
                <a:latin typeface="+mj-lt"/>
              </a:rPr>
              <a:t>consectetur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adipiscing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elit</a:t>
            </a:r>
            <a:endParaRPr lang="en-GB" sz="1850" cap="all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62100" y="1973263"/>
            <a:ext cx="593725" cy="879475"/>
            <a:chOff x="1562100" y="1973263"/>
            <a:chExt cx="593725" cy="879475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562100" y="1973263"/>
              <a:ext cx="593725" cy="625475"/>
            </a:xfrm>
            <a:custGeom>
              <a:avLst/>
              <a:gdLst/>
              <a:ahLst/>
              <a:cxnLst>
                <a:cxn ang="0">
                  <a:pos x="50" y="185"/>
                </a:cxn>
                <a:cxn ang="0">
                  <a:pos x="43" y="173"/>
                </a:cxn>
                <a:cxn ang="0">
                  <a:pos x="0" y="88"/>
                </a:cxn>
                <a:cxn ang="0">
                  <a:pos x="81" y="1"/>
                </a:cxn>
                <a:cxn ang="0">
                  <a:pos x="81" y="1"/>
                </a:cxn>
                <a:cxn ang="0">
                  <a:pos x="82" y="1"/>
                </a:cxn>
                <a:cxn ang="0">
                  <a:pos x="85" y="0"/>
                </a:cxn>
                <a:cxn ang="0">
                  <a:pos x="87" y="0"/>
                </a:cxn>
                <a:cxn ang="0">
                  <a:pos x="174" y="88"/>
                </a:cxn>
                <a:cxn ang="0">
                  <a:pos x="132" y="173"/>
                </a:cxn>
                <a:cxn ang="0">
                  <a:pos x="125" y="184"/>
                </a:cxn>
              </a:cxnLst>
              <a:rect l="0" t="0" r="r" b="b"/>
              <a:pathLst>
                <a:path w="174" h="185">
                  <a:moveTo>
                    <a:pt x="50" y="185"/>
                  </a:moveTo>
                  <a:cubicBezTo>
                    <a:pt x="48" y="181"/>
                    <a:pt x="45" y="176"/>
                    <a:pt x="43" y="173"/>
                  </a:cubicBezTo>
                  <a:cubicBezTo>
                    <a:pt x="24" y="149"/>
                    <a:pt x="0" y="119"/>
                    <a:pt x="0" y="88"/>
                  </a:cubicBezTo>
                  <a:cubicBezTo>
                    <a:pt x="0" y="41"/>
                    <a:pt x="36" y="4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3" y="1"/>
                    <a:pt x="84" y="0"/>
                    <a:pt x="85" y="0"/>
                  </a:cubicBezTo>
                  <a:cubicBezTo>
                    <a:pt x="86" y="0"/>
                    <a:pt x="87" y="0"/>
                    <a:pt x="87" y="0"/>
                  </a:cubicBezTo>
                  <a:cubicBezTo>
                    <a:pt x="135" y="0"/>
                    <a:pt x="174" y="39"/>
                    <a:pt x="174" y="88"/>
                  </a:cubicBezTo>
                  <a:cubicBezTo>
                    <a:pt x="174" y="119"/>
                    <a:pt x="150" y="149"/>
                    <a:pt x="132" y="173"/>
                  </a:cubicBezTo>
                  <a:cubicBezTo>
                    <a:pt x="129" y="177"/>
                    <a:pt x="127" y="180"/>
                    <a:pt x="125" y="184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743075" y="2798763"/>
              <a:ext cx="234950" cy="539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15"/>
                </a:cxn>
                <a:cxn ang="0">
                  <a:pos x="127" y="34"/>
                </a:cxn>
                <a:cxn ang="0">
                  <a:pos x="22" y="34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0"/>
                </a:cxn>
              </a:cxnLst>
              <a:rect l="0" t="0" r="r" b="b"/>
              <a:pathLst>
                <a:path w="148" h="34">
                  <a:moveTo>
                    <a:pt x="148" y="2"/>
                  </a:moveTo>
                  <a:lnTo>
                    <a:pt x="148" y="15"/>
                  </a:lnTo>
                  <a:lnTo>
                    <a:pt x="127" y="34"/>
                  </a:lnTo>
                  <a:lnTo>
                    <a:pt x="22" y="3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733550" y="2203450"/>
              <a:ext cx="250825" cy="395288"/>
            </a:xfrm>
            <a:custGeom>
              <a:avLst/>
              <a:gdLst/>
              <a:ahLst/>
              <a:cxnLst>
                <a:cxn ang="0">
                  <a:pos x="47" y="117"/>
                </a:cxn>
                <a:cxn ang="0">
                  <a:pos x="73" y="11"/>
                </a:cxn>
                <a:cxn ang="0">
                  <a:pos x="69" y="9"/>
                </a:cxn>
                <a:cxn ang="0">
                  <a:pos x="67" y="10"/>
                </a:cxn>
                <a:cxn ang="0">
                  <a:pos x="56" y="10"/>
                </a:cxn>
                <a:cxn ang="0">
                  <a:pos x="52" y="4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37" y="12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22" y="4"/>
                </a:cxn>
                <a:cxn ang="0">
                  <a:pos x="18" y="10"/>
                </a:cxn>
                <a:cxn ang="0">
                  <a:pos x="7" y="10"/>
                </a:cxn>
                <a:cxn ang="0">
                  <a:pos x="5" y="9"/>
                </a:cxn>
                <a:cxn ang="0">
                  <a:pos x="1" y="11"/>
                </a:cxn>
                <a:cxn ang="0">
                  <a:pos x="27" y="117"/>
                </a:cxn>
              </a:cxnLst>
              <a:rect l="0" t="0" r="r" b="b"/>
              <a:pathLst>
                <a:path w="74" h="117">
                  <a:moveTo>
                    <a:pt x="47" y="117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4" y="7"/>
                    <a:pt x="72" y="5"/>
                    <a:pt x="69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3" y="14"/>
                    <a:pt x="59" y="13"/>
                    <a:pt x="56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9" y="0"/>
                    <a:pt x="45" y="1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9"/>
                    <a:pt x="39" y="12"/>
                    <a:pt x="37" y="12"/>
                  </a:cubicBezTo>
                  <a:cubicBezTo>
                    <a:pt x="35" y="12"/>
                    <a:pt x="33" y="9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5" y="0"/>
                    <a:pt x="22" y="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3"/>
                    <a:pt x="11" y="14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5"/>
                    <a:pt x="0" y="7"/>
                    <a:pt x="1" y="11"/>
                  </a:cubicBez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716088" y="2601913"/>
              <a:ext cx="288925" cy="187325"/>
            </a:xfrm>
            <a:custGeom>
              <a:avLst/>
              <a:gdLst/>
              <a:ahLst/>
              <a:cxnLst>
                <a:cxn ang="0">
                  <a:pos x="85" y="48"/>
                </a:cxn>
                <a:cxn ang="0">
                  <a:pos x="78" y="55"/>
                </a:cxn>
                <a:cxn ang="0">
                  <a:pos x="6" y="55"/>
                </a:cxn>
                <a:cxn ang="0">
                  <a:pos x="0" y="48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78" y="0"/>
                </a:cxn>
                <a:cxn ang="0">
                  <a:pos x="85" y="7"/>
                </a:cxn>
                <a:cxn ang="0">
                  <a:pos x="85" y="48"/>
                </a:cxn>
              </a:cxnLst>
              <a:rect l="0" t="0" r="r" b="b"/>
              <a:pathLst>
                <a:path w="85" h="55">
                  <a:moveTo>
                    <a:pt x="85" y="48"/>
                  </a:moveTo>
                  <a:cubicBezTo>
                    <a:pt x="85" y="52"/>
                    <a:pt x="82" y="55"/>
                    <a:pt x="78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3" y="55"/>
                    <a:pt x="0" y="52"/>
                    <a:pt x="0" y="4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5" y="3"/>
                    <a:pt x="85" y="7"/>
                  </a:cubicBezTo>
                  <a:lnTo>
                    <a:pt x="85" y="48"/>
                  </a:lnTo>
                  <a:close/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562100" y="1973263"/>
              <a:ext cx="593725" cy="625475"/>
            </a:xfrm>
            <a:custGeom>
              <a:avLst/>
              <a:gdLst/>
              <a:ahLst/>
              <a:cxnLst>
                <a:cxn ang="0">
                  <a:pos x="50" y="185"/>
                </a:cxn>
                <a:cxn ang="0">
                  <a:pos x="43" y="173"/>
                </a:cxn>
                <a:cxn ang="0">
                  <a:pos x="0" y="88"/>
                </a:cxn>
                <a:cxn ang="0">
                  <a:pos x="81" y="1"/>
                </a:cxn>
                <a:cxn ang="0">
                  <a:pos x="81" y="1"/>
                </a:cxn>
                <a:cxn ang="0">
                  <a:pos x="82" y="1"/>
                </a:cxn>
                <a:cxn ang="0">
                  <a:pos x="85" y="0"/>
                </a:cxn>
                <a:cxn ang="0">
                  <a:pos x="87" y="0"/>
                </a:cxn>
                <a:cxn ang="0">
                  <a:pos x="174" y="88"/>
                </a:cxn>
                <a:cxn ang="0">
                  <a:pos x="132" y="173"/>
                </a:cxn>
                <a:cxn ang="0">
                  <a:pos x="125" y="184"/>
                </a:cxn>
              </a:cxnLst>
              <a:rect l="0" t="0" r="r" b="b"/>
              <a:pathLst>
                <a:path w="174" h="185">
                  <a:moveTo>
                    <a:pt x="50" y="185"/>
                  </a:moveTo>
                  <a:cubicBezTo>
                    <a:pt x="48" y="181"/>
                    <a:pt x="45" y="176"/>
                    <a:pt x="43" y="173"/>
                  </a:cubicBezTo>
                  <a:cubicBezTo>
                    <a:pt x="24" y="149"/>
                    <a:pt x="0" y="119"/>
                    <a:pt x="0" y="88"/>
                  </a:cubicBezTo>
                  <a:cubicBezTo>
                    <a:pt x="0" y="41"/>
                    <a:pt x="36" y="4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3" y="1"/>
                    <a:pt x="84" y="0"/>
                    <a:pt x="85" y="0"/>
                  </a:cubicBezTo>
                  <a:cubicBezTo>
                    <a:pt x="86" y="0"/>
                    <a:pt x="87" y="0"/>
                    <a:pt x="87" y="0"/>
                  </a:cubicBezTo>
                  <a:cubicBezTo>
                    <a:pt x="135" y="0"/>
                    <a:pt x="174" y="39"/>
                    <a:pt x="174" y="88"/>
                  </a:cubicBezTo>
                  <a:cubicBezTo>
                    <a:pt x="174" y="119"/>
                    <a:pt x="150" y="149"/>
                    <a:pt x="132" y="173"/>
                  </a:cubicBezTo>
                  <a:cubicBezTo>
                    <a:pt x="129" y="177"/>
                    <a:pt x="127" y="180"/>
                    <a:pt x="125" y="184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743075" y="2798763"/>
              <a:ext cx="234950" cy="539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15"/>
                </a:cxn>
                <a:cxn ang="0">
                  <a:pos x="127" y="34"/>
                </a:cxn>
                <a:cxn ang="0">
                  <a:pos x="22" y="34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0"/>
                </a:cxn>
              </a:cxnLst>
              <a:rect l="0" t="0" r="r" b="b"/>
              <a:pathLst>
                <a:path w="148" h="34">
                  <a:moveTo>
                    <a:pt x="148" y="2"/>
                  </a:moveTo>
                  <a:lnTo>
                    <a:pt x="148" y="15"/>
                  </a:lnTo>
                  <a:lnTo>
                    <a:pt x="127" y="34"/>
                  </a:lnTo>
                  <a:lnTo>
                    <a:pt x="22" y="3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733550" y="2203450"/>
              <a:ext cx="250825" cy="395288"/>
            </a:xfrm>
            <a:custGeom>
              <a:avLst/>
              <a:gdLst/>
              <a:ahLst/>
              <a:cxnLst>
                <a:cxn ang="0">
                  <a:pos x="47" y="117"/>
                </a:cxn>
                <a:cxn ang="0">
                  <a:pos x="73" y="11"/>
                </a:cxn>
                <a:cxn ang="0">
                  <a:pos x="69" y="9"/>
                </a:cxn>
                <a:cxn ang="0">
                  <a:pos x="67" y="10"/>
                </a:cxn>
                <a:cxn ang="0">
                  <a:pos x="56" y="10"/>
                </a:cxn>
                <a:cxn ang="0">
                  <a:pos x="52" y="4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37" y="12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22" y="4"/>
                </a:cxn>
                <a:cxn ang="0">
                  <a:pos x="18" y="10"/>
                </a:cxn>
                <a:cxn ang="0">
                  <a:pos x="7" y="10"/>
                </a:cxn>
                <a:cxn ang="0">
                  <a:pos x="5" y="9"/>
                </a:cxn>
                <a:cxn ang="0">
                  <a:pos x="1" y="11"/>
                </a:cxn>
                <a:cxn ang="0">
                  <a:pos x="27" y="117"/>
                </a:cxn>
              </a:cxnLst>
              <a:rect l="0" t="0" r="r" b="b"/>
              <a:pathLst>
                <a:path w="74" h="117">
                  <a:moveTo>
                    <a:pt x="47" y="117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4" y="7"/>
                    <a:pt x="72" y="5"/>
                    <a:pt x="69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3" y="14"/>
                    <a:pt x="59" y="13"/>
                    <a:pt x="56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9" y="0"/>
                    <a:pt x="45" y="1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9"/>
                    <a:pt x="39" y="12"/>
                    <a:pt x="37" y="12"/>
                  </a:cubicBezTo>
                  <a:cubicBezTo>
                    <a:pt x="35" y="12"/>
                    <a:pt x="33" y="9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5" y="0"/>
                    <a:pt x="22" y="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3"/>
                    <a:pt x="11" y="14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5"/>
                    <a:pt x="0" y="7"/>
                    <a:pt x="1" y="11"/>
                  </a:cubicBez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716088" y="2601913"/>
              <a:ext cx="288925" cy="187325"/>
            </a:xfrm>
            <a:custGeom>
              <a:avLst/>
              <a:gdLst/>
              <a:ahLst/>
              <a:cxnLst>
                <a:cxn ang="0">
                  <a:pos x="85" y="48"/>
                </a:cxn>
                <a:cxn ang="0">
                  <a:pos x="78" y="55"/>
                </a:cxn>
                <a:cxn ang="0">
                  <a:pos x="6" y="55"/>
                </a:cxn>
                <a:cxn ang="0">
                  <a:pos x="0" y="48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78" y="0"/>
                </a:cxn>
                <a:cxn ang="0">
                  <a:pos x="85" y="7"/>
                </a:cxn>
                <a:cxn ang="0">
                  <a:pos x="85" y="48"/>
                </a:cxn>
              </a:cxnLst>
              <a:rect l="0" t="0" r="r" b="b"/>
              <a:pathLst>
                <a:path w="85" h="55">
                  <a:moveTo>
                    <a:pt x="85" y="48"/>
                  </a:moveTo>
                  <a:cubicBezTo>
                    <a:pt x="85" y="52"/>
                    <a:pt x="82" y="55"/>
                    <a:pt x="78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3" y="55"/>
                    <a:pt x="0" y="52"/>
                    <a:pt x="0" y="4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5" y="3"/>
                    <a:pt x="85" y="7"/>
                  </a:cubicBezTo>
                  <a:lnTo>
                    <a:pt x="85" y="48"/>
                  </a:lnTo>
                  <a:close/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12876" y="3138488"/>
            <a:ext cx="889000" cy="889000"/>
            <a:chOff x="1412876" y="3138488"/>
            <a:chExt cx="889000" cy="889000"/>
          </a:xfrm>
        </p:grpSpPr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1524001" y="3246438"/>
              <a:ext cx="652463" cy="652463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Oval 18"/>
            <p:cNvSpPr>
              <a:spLocks noChangeArrowheads="1"/>
            </p:cNvSpPr>
            <p:nvPr/>
          </p:nvSpPr>
          <p:spPr bwMode="auto">
            <a:xfrm>
              <a:off x="1646238" y="3368675"/>
              <a:ext cx="403225" cy="406400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>
              <a:off x="1412876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Line 20"/>
            <p:cNvSpPr>
              <a:spLocks noChangeShapeType="1"/>
            </p:cNvSpPr>
            <p:nvPr/>
          </p:nvSpPr>
          <p:spPr bwMode="auto">
            <a:xfrm>
              <a:off x="1973263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1849438" y="3138488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>
              <a:off x="1849438" y="3698875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Oval 23"/>
            <p:cNvSpPr>
              <a:spLocks noChangeArrowheads="1"/>
            </p:cNvSpPr>
            <p:nvPr/>
          </p:nvSpPr>
          <p:spPr bwMode="auto">
            <a:xfrm>
              <a:off x="1524001" y="3246438"/>
              <a:ext cx="652463" cy="652463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Oval 24"/>
            <p:cNvSpPr>
              <a:spLocks noChangeArrowheads="1"/>
            </p:cNvSpPr>
            <p:nvPr/>
          </p:nvSpPr>
          <p:spPr bwMode="auto">
            <a:xfrm>
              <a:off x="1646238" y="3368675"/>
              <a:ext cx="403225" cy="406400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1412876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Line 26"/>
            <p:cNvSpPr>
              <a:spLocks noChangeShapeType="1"/>
            </p:cNvSpPr>
            <p:nvPr/>
          </p:nvSpPr>
          <p:spPr bwMode="auto">
            <a:xfrm>
              <a:off x="1973263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Line 27"/>
            <p:cNvSpPr>
              <a:spLocks noChangeShapeType="1"/>
            </p:cNvSpPr>
            <p:nvPr/>
          </p:nvSpPr>
          <p:spPr bwMode="auto">
            <a:xfrm>
              <a:off x="1849438" y="3138488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Line 28"/>
            <p:cNvSpPr>
              <a:spLocks noChangeShapeType="1"/>
            </p:cNvSpPr>
            <p:nvPr/>
          </p:nvSpPr>
          <p:spPr bwMode="auto">
            <a:xfrm>
              <a:off x="1849438" y="3698875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419226" y="4267200"/>
            <a:ext cx="879475" cy="762000"/>
            <a:chOff x="1419226" y="4333875"/>
            <a:chExt cx="879475" cy="762000"/>
          </a:xfrm>
        </p:grpSpPr>
        <p:sp>
          <p:nvSpPr>
            <p:cNvPr id="35" name="Line 32"/>
            <p:cNvSpPr>
              <a:spLocks noChangeShapeType="1"/>
            </p:cNvSpPr>
            <p:nvPr/>
          </p:nvSpPr>
          <p:spPr bwMode="auto">
            <a:xfrm>
              <a:off x="1419226" y="5094288"/>
              <a:ext cx="879475" cy="1587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1489076" y="462121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4"/>
            <p:cNvSpPr>
              <a:spLocks noChangeArrowheads="1"/>
            </p:cNvSpPr>
            <p:nvPr/>
          </p:nvSpPr>
          <p:spPr bwMode="auto">
            <a:xfrm>
              <a:off x="1712913" y="438626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35"/>
            <p:cNvSpPr>
              <a:spLocks noChangeArrowheads="1"/>
            </p:cNvSpPr>
            <p:nvPr/>
          </p:nvSpPr>
          <p:spPr bwMode="auto">
            <a:xfrm>
              <a:off x="1933576" y="4562475"/>
              <a:ext cx="60325" cy="223837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2159001" y="4478338"/>
              <a:ext cx="58738" cy="45085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Line 37"/>
            <p:cNvSpPr>
              <a:spLocks noChangeShapeType="1"/>
            </p:cNvSpPr>
            <p:nvPr/>
          </p:nvSpPr>
          <p:spPr bwMode="auto">
            <a:xfrm>
              <a:off x="1520826" y="4516438"/>
              <a:ext cx="1588" cy="101600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Line 38"/>
            <p:cNvSpPr>
              <a:spLocks noChangeShapeType="1"/>
            </p:cNvSpPr>
            <p:nvPr/>
          </p:nvSpPr>
          <p:spPr bwMode="auto">
            <a:xfrm>
              <a:off x="1744663" y="4725988"/>
              <a:ext cx="1588" cy="984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>
              <a:off x="1962151" y="4803775"/>
              <a:ext cx="1588" cy="1746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Line 40"/>
            <p:cNvSpPr>
              <a:spLocks noChangeShapeType="1"/>
            </p:cNvSpPr>
            <p:nvPr/>
          </p:nvSpPr>
          <p:spPr bwMode="auto">
            <a:xfrm>
              <a:off x="2185988" y="4333875"/>
              <a:ext cx="1588" cy="13017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Line 41"/>
            <p:cNvSpPr>
              <a:spLocks noChangeShapeType="1"/>
            </p:cNvSpPr>
            <p:nvPr/>
          </p:nvSpPr>
          <p:spPr bwMode="auto">
            <a:xfrm>
              <a:off x="1419226" y="5094288"/>
              <a:ext cx="879475" cy="1587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1489076" y="462121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Rectangle 43"/>
            <p:cNvSpPr>
              <a:spLocks noChangeArrowheads="1"/>
            </p:cNvSpPr>
            <p:nvPr/>
          </p:nvSpPr>
          <p:spPr bwMode="auto">
            <a:xfrm>
              <a:off x="1712913" y="438626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1933576" y="4562475"/>
              <a:ext cx="60325" cy="223837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Rectangle 45"/>
            <p:cNvSpPr>
              <a:spLocks noChangeArrowheads="1"/>
            </p:cNvSpPr>
            <p:nvPr/>
          </p:nvSpPr>
          <p:spPr bwMode="auto">
            <a:xfrm>
              <a:off x="2159001" y="4478338"/>
              <a:ext cx="58738" cy="45085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Line 46"/>
            <p:cNvSpPr>
              <a:spLocks noChangeShapeType="1"/>
            </p:cNvSpPr>
            <p:nvPr/>
          </p:nvSpPr>
          <p:spPr bwMode="auto">
            <a:xfrm>
              <a:off x="1520826" y="4516438"/>
              <a:ext cx="1588" cy="101600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Line 47"/>
            <p:cNvSpPr>
              <a:spLocks noChangeShapeType="1"/>
            </p:cNvSpPr>
            <p:nvPr/>
          </p:nvSpPr>
          <p:spPr bwMode="auto">
            <a:xfrm>
              <a:off x="1744663" y="4725988"/>
              <a:ext cx="1588" cy="984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Line 48"/>
            <p:cNvSpPr>
              <a:spLocks noChangeShapeType="1"/>
            </p:cNvSpPr>
            <p:nvPr/>
          </p:nvSpPr>
          <p:spPr bwMode="auto">
            <a:xfrm>
              <a:off x="1962151" y="4803775"/>
              <a:ext cx="1588" cy="1746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Line 49"/>
            <p:cNvSpPr>
              <a:spLocks noChangeShapeType="1"/>
            </p:cNvSpPr>
            <p:nvPr/>
          </p:nvSpPr>
          <p:spPr bwMode="auto">
            <a:xfrm>
              <a:off x="2185988" y="4333875"/>
              <a:ext cx="1588" cy="13017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 smtClean="0"/>
              <a:t>$0,000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 smtClean="0"/>
              <a:t>00%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 smtClean="0"/>
              <a:t>$0,000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 smtClean="0"/>
              <a:t>00%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grpSp>
        <p:nvGrpSpPr>
          <p:cNvPr id="64" name="Group 63"/>
          <p:cNvGrpSpPr/>
          <p:nvPr/>
        </p:nvGrpSpPr>
        <p:grpSpPr>
          <a:xfrm>
            <a:off x="7157010" y="3552918"/>
            <a:ext cx="731838" cy="625475"/>
            <a:chOff x="7165975" y="3579813"/>
            <a:chExt cx="731838" cy="625475"/>
          </a:xfrm>
        </p:grpSpPr>
        <p:sp>
          <p:nvSpPr>
            <p:cNvPr id="30725" name="Freeform 5"/>
            <p:cNvSpPr>
              <a:spLocks/>
            </p:cNvSpPr>
            <p:nvPr/>
          </p:nvSpPr>
          <p:spPr bwMode="auto">
            <a:xfrm>
              <a:off x="7799388" y="3719513"/>
              <a:ext cx="98425" cy="4762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9" y="67"/>
                </a:cxn>
                <a:cxn ang="0">
                  <a:pos x="0" y="140"/>
                </a:cxn>
              </a:cxnLst>
              <a:rect l="0" t="0" r="r" b="b"/>
              <a:pathLst>
                <a:path w="29" h="140">
                  <a:moveTo>
                    <a:pt x="6" y="0"/>
                  </a:moveTo>
                  <a:cubicBezTo>
                    <a:pt x="20" y="18"/>
                    <a:pt x="29" y="42"/>
                    <a:pt x="29" y="67"/>
                  </a:cubicBezTo>
                  <a:cubicBezTo>
                    <a:pt x="29" y="95"/>
                    <a:pt x="18" y="121"/>
                    <a:pt x="0" y="140"/>
                  </a:cubicBezTo>
                </a:path>
              </a:pathLst>
            </a:custGeom>
            <a:noFill/>
            <a:ln w="26988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26" name="Freeform 6"/>
            <p:cNvSpPr>
              <a:spLocks/>
            </p:cNvSpPr>
            <p:nvPr/>
          </p:nvSpPr>
          <p:spPr bwMode="auto">
            <a:xfrm>
              <a:off x="7165975" y="3579813"/>
              <a:ext cx="454025" cy="625475"/>
            </a:xfrm>
            <a:custGeom>
              <a:avLst/>
              <a:gdLst/>
              <a:ahLst/>
              <a:cxnLst>
                <a:cxn ang="0">
                  <a:pos x="32" y="184"/>
                </a:cxn>
                <a:cxn ang="0">
                  <a:pos x="0" y="108"/>
                </a:cxn>
                <a:cxn ang="0">
                  <a:pos x="108" y="0"/>
                </a:cxn>
                <a:cxn ang="0">
                  <a:pos x="134" y="3"/>
                </a:cxn>
              </a:cxnLst>
              <a:rect l="0" t="0" r="r" b="b"/>
              <a:pathLst>
                <a:path w="134" h="184">
                  <a:moveTo>
                    <a:pt x="32" y="184"/>
                  </a:moveTo>
                  <a:cubicBezTo>
                    <a:pt x="12" y="164"/>
                    <a:pt x="0" y="137"/>
                    <a:pt x="0" y="108"/>
                  </a:cubicBezTo>
                  <a:cubicBezTo>
                    <a:pt x="0" y="48"/>
                    <a:pt x="49" y="0"/>
                    <a:pt x="108" y="0"/>
                  </a:cubicBezTo>
                  <a:cubicBezTo>
                    <a:pt x="117" y="0"/>
                    <a:pt x="126" y="1"/>
                    <a:pt x="134" y="3"/>
                  </a:cubicBezTo>
                </a:path>
              </a:pathLst>
            </a:custGeom>
            <a:noFill/>
            <a:ln w="26988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27" name="Freeform 7"/>
            <p:cNvSpPr>
              <a:spLocks/>
            </p:cNvSpPr>
            <p:nvPr/>
          </p:nvSpPr>
          <p:spPr bwMode="auto">
            <a:xfrm>
              <a:off x="7458075" y="3590925"/>
              <a:ext cx="325438" cy="428625"/>
            </a:xfrm>
            <a:custGeom>
              <a:avLst/>
              <a:gdLst/>
              <a:ahLst/>
              <a:cxnLst>
                <a:cxn ang="0">
                  <a:pos x="12" y="81"/>
                </a:cxn>
                <a:cxn ang="0">
                  <a:pos x="96" y="0"/>
                </a:cxn>
                <a:cxn ang="0">
                  <a:pos x="44" y="109"/>
                </a:cxn>
                <a:cxn ang="0">
                  <a:pos x="38" y="120"/>
                </a:cxn>
                <a:cxn ang="0">
                  <a:pos x="22" y="126"/>
                </a:cxn>
                <a:cxn ang="0">
                  <a:pos x="0" y="104"/>
                </a:cxn>
                <a:cxn ang="0">
                  <a:pos x="6" y="88"/>
                </a:cxn>
                <a:cxn ang="0">
                  <a:pos x="12" y="81"/>
                </a:cxn>
              </a:cxnLst>
              <a:rect l="0" t="0" r="r" b="b"/>
              <a:pathLst>
                <a:path w="96" h="126">
                  <a:moveTo>
                    <a:pt x="12" y="81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24"/>
                    <a:pt x="28" y="126"/>
                    <a:pt x="22" y="126"/>
                  </a:cubicBezTo>
                  <a:cubicBezTo>
                    <a:pt x="10" y="126"/>
                    <a:pt x="0" y="116"/>
                    <a:pt x="0" y="104"/>
                  </a:cubicBezTo>
                  <a:cubicBezTo>
                    <a:pt x="0" y="98"/>
                    <a:pt x="2" y="92"/>
                    <a:pt x="6" y="88"/>
                  </a:cubicBezTo>
                  <a:lnTo>
                    <a:pt x="12" y="81"/>
                  </a:lnTo>
                  <a:close/>
                </a:path>
              </a:pathLst>
            </a:custGeom>
            <a:noFill/>
            <a:ln w="26988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063658" y="3549183"/>
            <a:ext cx="698500" cy="703262"/>
            <a:chOff x="5081588" y="3567113"/>
            <a:chExt cx="698500" cy="703262"/>
          </a:xfrm>
        </p:grpSpPr>
        <p:sp>
          <p:nvSpPr>
            <p:cNvPr id="30734" name="Freeform 14"/>
            <p:cNvSpPr>
              <a:spLocks/>
            </p:cNvSpPr>
            <p:nvPr/>
          </p:nvSpPr>
          <p:spPr bwMode="auto">
            <a:xfrm>
              <a:off x="5081588" y="3567113"/>
              <a:ext cx="698500" cy="703262"/>
            </a:xfrm>
            <a:custGeom>
              <a:avLst/>
              <a:gdLst/>
              <a:ahLst/>
              <a:cxnLst>
                <a:cxn ang="0">
                  <a:pos x="121" y="35"/>
                </a:cxn>
                <a:cxn ang="0">
                  <a:pos x="121" y="0"/>
                </a:cxn>
                <a:cxn ang="0">
                  <a:pos x="88" y="0"/>
                </a:cxn>
                <a:cxn ang="0">
                  <a:pos x="88" y="34"/>
                </a:cxn>
                <a:cxn ang="0">
                  <a:pos x="88" y="34"/>
                </a:cxn>
                <a:cxn ang="0">
                  <a:pos x="68" y="42"/>
                </a:cxn>
                <a:cxn ang="0">
                  <a:pos x="67" y="42"/>
                </a:cxn>
                <a:cxn ang="0">
                  <a:pos x="43" y="17"/>
                </a:cxn>
                <a:cxn ang="0">
                  <a:pos x="19" y="40"/>
                </a:cxn>
                <a:cxn ang="0">
                  <a:pos x="44" y="64"/>
                </a:cxn>
                <a:cxn ang="0">
                  <a:pos x="44" y="65"/>
                </a:cxn>
                <a:cxn ang="0">
                  <a:pos x="35" y="85"/>
                </a:cxn>
                <a:cxn ang="0">
                  <a:pos x="35" y="86"/>
                </a:cxn>
                <a:cxn ang="0">
                  <a:pos x="0" y="86"/>
                </a:cxn>
                <a:cxn ang="0">
                  <a:pos x="0" y="118"/>
                </a:cxn>
                <a:cxn ang="0">
                  <a:pos x="34" y="118"/>
                </a:cxn>
                <a:cxn ang="0">
                  <a:pos x="35" y="119"/>
                </a:cxn>
                <a:cxn ang="0">
                  <a:pos x="43" y="140"/>
                </a:cxn>
                <a:cxn ang="0">
                  <a:pos x="43" y="141"/>
                </a:cxn>
                <a:cxn ang="0">
                  <a:pos x="18" y="165"/>
                </a:cxn>
                <a:cxn ang="0">
                  <a:pos x="41" y="188"/>
                </a:cxn>
                <a:cxn ang="0">
                  <a:pos x="65" y="164"/>
                </a:cxn>
                <a:cxn ang="0">
                  <a:pos x="66" y="162"/>
                </a:cxn>
                <a:cxn ang="0">
                  <a:pos x="88" y="172"/>
                </a:cxn>
                <a:cxn ang="0">
                  <a:pos x="88" y="172"/>
                </a:cxn>
                <a:cxn ang="0">
                  <a:pos x="88" y="207"/>
                </a:cxn>
                <a:cxn ang="0">
                  <a:pos x="121" y="207"/>
                </a:cxn>
                <a:cxn ang="0">
                  <a:pos x="121" y="173"/>
                </a:cxn>
                <a:cxn ang="0">
                  <a:pos x="120" y="171"/>
                </a:cxn>
                <a:cxn ang="0">
                  <a:pos x="140" y="163"/>
                </a:cxn>
                <a:cxn ang="0">
                  <a:pos x="141" y="161"/>
                </a:cxn>
                <a:cxn ang="0">
                  <a:pos x="166" y="186"/>
                </a:cxn>
                <a:cxn ang="0">
                  <a:pos x="189" y="163"/>
                </a:cxn>
                <a:cxn ang="0">
                  <a:pos x="165" y="139"/>
                </a:cxn>
                <a:cxn ang="0">
                  <a:pos x="164" y="138"/>
                </a:cxn>
                <a:cxn ang="0">
                  <a:pos x="171" y="121"/>
                </a:cxn>
                <a:cxn ang="0">
                  <a:pos x="172" y="120"/>
                </a:cxn>
                <a:cxn ang="0">
                  <a:pos x="206" y="120"/>
                </a:cxn>
                <a:cxn ang="0">
                  <a:pos x="206" y="87"/>
                </a:cxn>
                <a:cxn ang="0">
                  <a:pos x="172" y="87"/>
                </a:cxn>
                <a:cxn ang="0">
                  <a:pos x="171" y="88"/>
                </a:cxn>
                <a:cxn ang="0">
                  <a:pos x="164" y="68"/>
                </a:cxn>
                <a:cxn ang="0">
                  <a:pos x="164" y="68"/>
                </a:cxn>
                <a:cxn ang="0">
                  <a:pos x="189" y="43"/>
                </a:cxn>
                <a:cxn ang="0">
                  <a:pos x="166" y="20"/>
                </a:cxn>
                <a:cxn ang="0">
                  <a:pos x="141" y="44"/>
                </a:cxn>
                <a:cxn ang="0">
                  <a:pos x="141" y="44"/>
                </a:cxn>
                <a:cxn ang="0">
                  <a:pos x="121" y="35"/>
                </a:cxn>
              </a:cxnLst>
              <a:rect l="0" t="0" r="r" b="b"/>
              <a:pathLst>
                <a:path w="206" h="207">
                  <a:moveTo>
                    <a:pt x="121" y="35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1" y="36"/>
                    <a:pt x="74" y="39"/>
                    <a:pt x="68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0" y="71"/>
                    <a:pt x="37" y="78"/>
                    <a:pt x="35" y="8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6" y="126"/>
                    <a:pt x="39" y="133"/>
                    <a:pt x="43" y="14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73" y="167"/>
                    <a:pt x="80" y="170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121" y="207"/>
                    <a:pt x="121" y="207"/>
                    <a:pt x="121" y="207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8" y="169"/>
                    <a:pt x="134" y="167"/>
                    <a:pt x="140" y="163"/>
                  </a:cubicBezTo>
                  <a:cubicBezTo>
                    <a:pt x="141" y="161"/>
                    <a:pt x="141" y="161"/>
                    <a:pt x="141" y="161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89" y="163"/>
                    <a:pt x="189" y="163"/>
                    <a:pt x="189" y="163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7" y="133"/>
                    <a:pt x="169" y="127"/>
                    <a:pt x="171" y="121"/>
                  </a:cubicBezTo>
                  <a:cubicBezTo>
                    <a:pt x="172" y="120"/>
                    <a:pt x="172" y="120"/>
                    <a:pt x="172" y="120"/>
                  </a:cubicBezTo>
                  <a:cubicBezTo>
                    <a:pt x="206" y="120"/>
                    <a:pt x="206" y="120"/>
                    <a:pt x="206" y="120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172" y="87"/>
                    <a:pt x="172" y="87"/>
                    <a:pt x="172" y="87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81"/>
                    <a:pt x="167" y="74"/>
                    <a:pt x="164" y="68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89" y="43"/>
                    <a:pt x="189" y="43"/>
                    <a:pt x="189" y="43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35" y="40"/>
                    <a:pt x="128" y="37"/>
                    <a:pt x="121" y="35"/>
                  </a:cubicBez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35" name="Oval 15"/>
            <p:cNvSpPr>
              <a:spLocks noChangeArrowheads="1"/>
            </p:cNvSpPr>
            <p:nvPr/>
          </p:nvSpPr>
          <p:spPr bwMode="auto">
            <a:xfrm>
              <a:off x="5299075" y="3784600"/>
              <a:ext cx="265112" cy="265112"/>
            </a:xfrm>
            <a:prstGeom prst="ellipse">
              <a:avLst/>
            </a:pr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949576" y="3536950"/>
            <a:ext cx="727075" cy="725488"/>
            <a:chOff x="2949576" y="3536950"/>
            <a:chExt cx="727075" cy="725488"/>
          </a:xfrm>
        </p:grpSpPr>
        <p:sp>
          <p:nvSpPr>
            <p:cNvPr id="30741" name="Freeform 21"/>
            <p:cNvSpPr>
              <a:spLocks/>
            </p:cNvSpPr>
            <p:nvPr/>
          </p:nvSpPr>
          <p:spPr bwMode="auto">
            <a:xfrm>
              <a:off x="2949576" y="3536950"/>
              <a:ext cx="727075" cy="725488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0" y="346"/>
                </a:cxn>
                <a:cxn ang="0">
                  <a:pos x="230" y="457"/>
                </a:cxn>
                <a:cxn ang="0">
                  <a:pos x="458" y="344"/>
                </a:cxn>
                <a:cxn ang="0">
                  <a:pos x="458" y="96"/>
                </a:cxn>
                <a:cxn ang="0">
                  <a:pos x="222" y="0"/>
                </a:cxn>
                <a:cxn ang="0">
                  <a:pos x="0" y="107"/>
                </a:cxn>
              </a:cxnLst>
              <a:rect l="0" t="0" r="r" b="b"/>
              <a:pathLst>
                <a:path w="458" h="457">
                  <a:moveTo>
                    <a:pt x="0" y="107"/>
                  </a:moveTo>
                  <a:lnTo>
                    <a:pt x="0" y="346"/>
                  </a:lnTo>
                  <a:lnTo>
                    <a:pt x="230" y="457"/>
                  </a:lnTo>
                  <a:lnTo>
                    <a:pt x="458" y="344"/>
                  </a:lnTo>
                  <a:lnTo>
                    <a:pt x="458" y="96"/>
                  </a:lnTo>
                  <a:lnTo>
                    <a:pt x="222" y="0"/>
                  </a:lnTo>
                  <a:lnTo>
                    <a:pt x="0" y="107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2" name="Freeform 22"/>
            <p:cNvSpPr>
              <a:spLocks/>
            </p:cNvSpPr>
            <p:nvPr/>
          </p:nvSpPr>
          <p:spPr bwMode="auto">
            <a:xfrm>
              <a:off x="2952751" y="3694113"/>
              <a:ext cx="714375" cy="168275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230" y="106"/>
                </a:cxn>
                <a:cxn ang="0">
                  <a:pos x="0" y="12"/>
                </a:cxn>
              </a:cxnLst>
              <a:rect l="0" t="0" r="r" b="b"/>
              <a:pathLst>
                <a:path w="450" h="106">
                  <a:moveTo>
                    <a:pt x="450" y="0"/>
                  </a:moveTo>
                  <a:lnTo>
                    <a:pt x="230" y="106"/>
                  </a:lnTo>
                  <a:lnTo>
                    <a:pt x="0" y="12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3" name="Freeform 23"/>
            <p:cNvSpPr>
              <a:spLocks/>
            </p:cNvSpPr>
            <p:nvPr/>
          </p:nvSpPr>
          <p:spPr bwMode="auto">
            <a:xfrm>
              <a:off x="3098801" y="3590925"/>
              <a:ext cx="460375" cy="431800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90" y="101"/>
                </a:cxn>
                <a:cxn ang="0">
                  <a:pos x="290" y="216"/>
                </a:cxn>
                <a:cxn ang="0">
                  <a:pos x="290" y="235"/>
                </a:cxn>
                <a:cxn ang="0">
                  <a:pos x="217" y="272"/>
                </a:cxn>
                <a:cxn ang="0">
                  <a:pos x="217" y="252"/>
                </a:cxn>
                <a:cxn ang="0">
                  <a:pos x="217" y="133"/>
                </a:cxn>
                <a:cxn ang="0">
                  <a:pos x="0" y="35"/>
                </a:cxn>
              </a:cxnLst>
              <a:rect l="0" t="0" r="r" b="b"/>
              <a:pathLst>
                <a:path w="290" h="272">
                  <a:moveTo>
                    <a:pt x="61" y="0"/>
                  </a:moveTo>
                  <a:lnTo>
                    <a:pt x="290" y="101"/>
                  </a:lnTo>
                  <a:lnTo>
                    <a:pt x="290" y="216"/>
                  </a:lnTo>
                  <a:lnTo>
                    <a:pt x="290" y="235"/>
                  </a:lnTo>
                  <a:lnTo>
                    <a:pt x="217" y="272"/>
                  </a:lnTo>
                  <a:lnTo>
                    <a:pt x="217" y="252"/>
                  </a:lnTo>
                  <a:lnTo>
                    <a:pt x="217" y="133"/>
                  </a:lnTo>
                  <a:lnTo>
                    <a:pt x="0" y="35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4" name="Line 24"/>
            <p:cNvSpPr>
              <a:spLocks noChangeShapeType="1"/>
            </p:cNvSpPr>
            <p:nvPr/>
          </p:nvSpPr>
          <p:spPr bwMode="auto">
            <a:xfrm>
              <a:off x="3317876" y="3870325"/>
              <a:ext cx="1588" cy="388938"/>
            </a:xfrm>
            <a:prstGeom prst="line">
              <a:avLst/>
            </a:pr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5" name="Freeform 25"/>
            <p:cNvSpPr>
              <a:spLocks/>
            </p:cNvSpPr>
            <p:nvPr/>
          </p:nvSpPr>
          <p:spPr bwMode="auto">
            <a:xfrm>
              <a:off x="2949576" y="3536950"/>
              <a:ext cx="727075" cy="725488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0" y="346"/>
                </a:cxn>
                <a:cxn ang="0">
                  <a:pos x="230" y="457"/>
                </a:cxn>
                <a:cxn ang="0">
                  <a:pos x="458" y="344"/>
                </a:cxn>
                <a:cxn ang="0">
                  <a:pos x="458" y="96"/>
                </a:cxn>
                <a:cxn ang="0">
                  <a:pos x="222" y="0"/>
                </a:cxn>
                <a:cxn ang="0">
                  <a:pos x="0" y="107"/>
                </a:cxn>
              </a:cxnLst>
              <a:rect l="0" t="0" r="r" b="b"/>
              <a:pathLst>
                <a:path w="458" h="457">
                  <a:moveTo>
                    <a:pt x="0" y="107"/>
                  </a:moveTo>
                  <a:lnTo>
                    <a:pt x="0" y="346"/>
                  </a:lnTo>
                  <a:lnTo>
                    <a:pt x="230" y="457"/>
                  </a:lnTo>
                  <a:lnTo>
                    <a:pt x="458" y="344"/>
                  </a:lnTo>
                  <a:lnTo>
                    <a:pt x="458" y="96"/>
                  </a:lnTo>
                  <a:lnTo>
                    <a:pt x="222" y="0"/>
                  </a:lnTo>
                  <a:lnTo>
                    <a:pt x="0" y="107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6" name="Freeform 26"/>
            <p:cNvSpPr>
              <a:spLocks/>
            </p:cNvSpPr>
            <p:nvPr/>
          </p:nvSpPr>
          <p:spPr bwMode="auto">
            <a:xfrm>
              <a:off x="2952751" y="3694113"/>
              <a:ext cx="714375" cy="168275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230" y="106"/>
                </a:cxn>
                <a:cxn ang="0">
                  <a:pos x="0" y="12"/>
                </a:cxn>
              </a:cxnLst>
              <a:rect l="0" t="0" r="r" b="b"/>
              <a:pathLst>
                <a:path w="450" h="106">
                  <a:moveTo>
                    <a:pt x="450" y="0"/>
                  </a:moveTo>
                  <a:lnTo>
                    <a:pt x="230" y="106"/>
                  </a:lnTo>
                  <a:lnTo>
                    <a:pt x="0" y="12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7" name="Freeform 27"/>
            <p:cNvSpPr>
              <a:spLocks/>
            </p:cNvSpPr>
            <p:nvPr/>
          </p:nvSpPr>
          <p:spPr bwMode="auto">
            <a:xfrm>
              <a:off x="3098801" y="3590925"/>
              <a:ext cx="460375" cy="431800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90" y="101"/>
                </a:cxn>
                <a:cxn ang="0">
                  <a:pos x="290" y="216"/>
                </a:cxn>
                <a:cxn ang="0">
                  <a:pos x="290" y="235"/>
                </a:cxn>
                <a:cxn ang="0">
                  <a:pos x="217" y="272"/>
                </a:cxn>
                <a:cxn ang="0">
                  <a:pos x="217" y="252"/>
                </a:cxn>
                <a:cxn ang="0">
                  <a:pos x="217" y="133"/>
                </a:cxn>
                <a:cxn ang="0">
                  <a:pos x="0" y="35"/>
                </a:cxn>
              </a:cxnLst>
              <a:rect l="0" t="0" r="r" b="b"/>
              <a:pathLst>
                <a:path w="290" h="272">
                  <a:moveTo>
                    <a:pt x="61" y="0"/>
                  </a:moveTo>
                  <a:lnTo>
                    <a:pt x="290" y="101"/>
                  </a:lnTo>
                  <a:lnTo>
                    <a:pt x="290" y="216"/>
                  </a:lnTo>
                  <a:lnTo>
                    <a:pt x="290" y="235"/>
                  </a:lnTo>
                  <a:lnTo>
                    <a:pt x="217" y="272"/>
                  </a:lnTo>
                  <a:lnTo>
                    <a:pt x="217" y="252"/>
                  </a:lnTo>
                  <a:lnTo>
                    <a:pt x="217" y="133"/>
                  </a:lnTo>
                  <a:lnTo>
                    <a:pt x="0" y="35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8" name="Line 28"/>
            <p:cNvSpPr>
              <a:spLocks noChangeShapeType="1"/>
            </p:cNvSpPr>
            <p:nvPr/>
          </p:nvSpPr>
          <p:spPr bwMode="auto">
            <a:xfrm>
              <a:off x="3317876" y="3870325"/>
              <a:ext cx="1588" cy="388938"/>
            </a:xfrm>
            <a:prstGeom prst="line">
              <a:avLst/>
            </a:pr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06450" y="3567113"/>
            <a:ext cx="839788" cy="642938"/>
            <a:chOff x="806450" y="3567113"/>
            <a:chExt cx="839788" cy="642938"/>
          </a:xfrm>
        </p:grpSpPr>
        <p:sp>
          <p:nvSpPr>
            <p:cNvPr id="30752" name="Freeform 32"/>
            <p:cNvSpPr>
              <a:spLocks/>
            </p:cNvSpPr>
            <p:nvPr/>
          </p:nvSpPr>
          <p:spPr bwMode="auto">
            <a:xfrm>
              <a:off x="806450" y="3567113"/>
              <a:ext cx="839788" cy="642938"/>
            </a:xfrm>
            <a:custGeom>
              <a:avLst/>
              <a:gdLst/>
              <a:ahLst/>
              <a:cxnLst>
                <a:cxn ang="0">
                  <a:pos x="14" y="113"/>
                </a:cxn>
                <a:cxn ang="0">
                  <a:pos x="16" y="120"/>
                </a:cxn>
                <a:cxn ang="0">
                  <a:pos x="31" y="186"/>
                </a:cxn>
                <a:cxn ang="0">
                  <a:pos x="36" y="189"/>
                </a:cxn>
                <a:cxn ang="0">
                  <a:pos x="245" y="140"/>
                </a:cxn>
                <a:cxn ang="0">
                  <a:pos x="248" y="135"/>
                </a:cxn>
                <a:cxn ang="0">
                  <a:pos x="217" y="4"/>
                </a:cxn>
                <a:cxn ang="0">
                  <a:pos x="212" y="1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4" y="50"/>
                </a:cxn>
                <a:cxn ang="0">
                  <a:pos x="1" y="55"/>
                </a:cxn>
                <a:cxn ang="0">
                  <a:pos x="14" y="113"/>
                </a:cxn>
              </a:cxnLst>
              <a:rect l="0" t="0" r="r" b="b"/>
              <a:pathLst>
                <a:path w="248" h="189">
                  <a:moveTo>
                    <a:pt x="14" y="113"/>
                  </a:moveTo>
                  <a:cubicBezTo>
                    <a:pt x="15" y="115"/>
                    <a:pt x="15" y="118"/>
                    <a:pt x="16" y="120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8"/>
                    <a:pt x="34" y="189"/>
                    <a:pt x="36" y="189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7" y="139"/>
                    <a:pt x="248" y="137"/>
                    <a:pt x="248" y="135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7" y="2"/>
                    <a:pt x="214" y="0"/>
                    <a:pt x="212" y="1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" y="50"/>
                    <a:pt x="0" y="52"/>
                    <a:pt x="1" y="55"/>
                  </a:cubicBezTo>
                  <a:lnTo>
                    <a:pt x="14" y="113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3" name="Freeform 33"/>
            <p:cNvSpPr>
              <a:spLocks/>
            </p:cNvSpPr>
            <p:nvPr/>
          </p:nvSpPr>
          <p:spPr bwMode="auto">
            <a:xfrm>
              <a:off x="823913" y="3649663"/>
              <a:ext cx="733425" cy="173038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163" y="13"/>
                </a:cxn>
                <a:cxn ang="0">
                  <a:pos x="156" y="14"/>
                </a:cxn>
                <a:cxn ang="0">
                  <a:pos x="0" y="51"/>
                </a:cxn>
              </a:cxnLst>
              <a:rect l="0" t="0" r="r" b="b"/>
              <a:pathLst>
                <a:path w="217" h="51">
                  <a:moveTo>
                    <a:pt x="217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8" y="14"/>
                    <a:pt x="156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4" name="Freeform 34"/>
            <p:cNvSpPr>
              <a:spLocks/>
            </p:cNvSpPr>
            <p:nvPr/>
          </p:nvSpPr>
          <p:spPr bwMode="auto">
            <a:xfrm>
              <a:off x="850900" y="3757613"/>
              <a:ext cx="730250" cy="174625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0" y="51"/>
                </a:cxn>
              </a:cxnLst>
              <a:rect l="0" t="0" r="r" b="b"/>
              <a:pathLst>
                <a:path w="216" h="51">
                  <a:moveTo>
                    <a:pt x="216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5" name="Freeform 35"/>
            <p:cNvSpPr>
              <a:spLocks/>
            </p:cNvSpPr>
            <p:nvPr/>
          </p:nvSpPr>
          <p:spPr bwMode="auto">
            <a:xfrm>
              <a:off x="949325" y="3941763"/>
              <a:ext cx="222250" cy="50800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53" y="3"/>
                </a:cxn>
                <a:cxn ang="0">
                  <a:pos x="45" y="5"/>
                </a:cxn>
                <a:cxn ang="0">
                  <a:pos x="0" y="15"/>
                </a:cxn>
              </a:cxnLst>
              <a:rect l="0" t="0" r="r" b="b"/>
              <a:pathLst>
                <a:path w="66" h="15">
                  <a:moveTo>
                    <a:pt x="66" y="0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1" y="3"/>
                    <a:pt x="47" y="4"/>
                    <a:pt x="45" y="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6" name="Freeform 36"/>
            <p:cNvSpPr>
              <a:spLocks/>
            </p:cNvSpPr>
            <p:nvPr/>
          </p:nvSpPr>
          <p:spPr bwMode="auto">
            <a:xfrm>
              <a:off x="973138" y="4006851"/>
              <a:ext cx="330200" cy="77788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76" y="5"/>
                </a:cxn>
                <a:cxn ang="0">
                  <a:pos x="68" y="7"/>
                </a:cxn>
                <a:cxn ang="0">
                  <a:pos x="0" y="23"/>
                </a:cxn>
              </a:cxnLst>
              <a:rect l="0" t="0" r="r" b="b"/>
              <a:pathLst>
                <a:path w="98" h="23">
                  <a:moveTo>
                    <a:pt x="98" y="0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4" y="6"/>
                    <a:pt x="70" y="7"/>
                    <a:pt x="68" y="7"/>
                  </a:cubicBezTo>
                  <a:cubicBezTo>
                    <a:pt x="0" y="23"/>
                    <a:pt x="0" y="23"/>
                    <a:pt x="0" y="23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7" name="Freeform 37"/>
            <p:cNvSpPr>
              <a:spLocks/>
            </p:cNvSpPr>
            <p:nvPr/>
          </p:nvSpPr>
          <p:spPr bwMode="auto">
            <a:xfrm>
              <a:off x="806450" y="3567113"/>
              <a:ext cx="839788" cy="642938"/>
            </a:xfrm>
            <a:custGeom>
              <a:avLst/>
              <a:gdLst/>
              <a:ahLst/>
              <a:cxnLst>
                <a:cxn ang="0">
                  <a:pos x="14" y="113"/>
                </a:cxn>
                <a:cxn ang="0">
                  <a:pos x="16" y="120"/>
                </a:cxn>
                <a:cxn ang="0">
                  <a:pos x="31" y="186"/>
                </a:cxn>
                <a:cxn ang="0">
                  <a:pos x="36" y="189"/>
                </a:cxn>
                <a:cxn ang="0">
                  <a:pos x="245" y="140"/>
                </a:cxn>
                <a:cxn ang="0">
                  <a:pos x="248" y="135"/>
                </a:cxn>
                <a:cxn ang="0">
                  <a:pos x="217" y="4"/>
                </a:cxn>
                <a:cxn ang="0">
                  <a:pos x="212" y="1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4" y="50"/>
                </a:cxn>
                <a:cxn ang="0">
                  <a:pos x="1" y="55"/>
                </a:cxn>
                <a:cxn ang="0">
                  <a:pos x="14" y="113"/>
                </a:cxn>
              </a:cxnLst>
              <a:rect l="0" t="0" r="r" b="b"/>
              <a:pathLst>
                <a:path w="248" h="189">
                  <a:moveTo>
                    <a:pt x="14" y="113"/>
                  </a:moveTo>
                  <a:cubicBezTo>
                    <a:pt x="15" y="115"/>
                    <a:pt x="15" y="118"/>
                    <a:pt x="16" y="120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8"/>
                    <a:pt x="34" y="189"/>
                    <a:pt x="36" y="189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7" y="139"/>
                    <a:pt x="248" y="137"/>
                    <a:pt x="248" y="135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7" y="2"/>
                    <a:pt x="214" y="0"/>
                    <a:pt x="212" y="1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" y="50"/>
                    <a:pt x="0" y="52"/>
                    <a:pt x="1" y="55"/>
                  </a:cubicBezTo>
                  <a:lnTo>
                    <a:pt x="14" y="113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8" name="Freeform 38"/>
            <p:cNvSpPr>
              <a:spLocks/>
            </p:cNvSpPr>
            <p:nvPr/>
          </p:nvSpPr>
          <p:spPr bwMode="auto">
            <a:xfrm>
              <a:off x="823913" y="3649663"/>
              <a:ext cx="733425" cy="173038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163" y="13"/>
                </a:cxn>
                <a:cxn ang="0">
                  <a:pos x="156" y="14"/>
                </a:cxn>
                <a:cxn ang="0">
                  <a:pos x="0" y="51"/>
                </a:cxn>
              </a:cxnLst>
              <a:rect l="0" t="0" r="r" b="b"/>
              <a:pathLst>
                <a:path w="217" h="51">
                  <a:moveTo>
                    <a:pt x="217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8" y="14"/>
                    <a:pt x="156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9" name="Freeform 39"/>
            <p:cNvSpPr>
              <a:spLocks/>
            </p:cNvSpPr>
            <p:nvPr/>
          </p:nvSpPr>
          <p:spPr bwMode="auto">
            <a:xfrm>
              <a:off x="850900" y="3757613"/>
              <a:ext cx="730250" cy="174625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0" y="51"/>
                </a:cxn>
              </a:cxnLst>
              <a:rect l="0" t="0" r="r" b="b"/>
              <a:pathLst>
                <a:path w="216" h="51">
                  <a:moveTo>
                    <a:pt x="216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60" name="Freeform 40"/>
            <p:cNvSpPr>
              <a:spLocks/>
            </p:cNvSpPr>
            <p:nvPr/>
          </p:nvSpPr>
          <p:spPr bwMode="auto">
            <a:xfrm>
              <a:off x="949325" y="3941763"/>
              <a:ext cx="222250" cy="50800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53" y="3"/>
                </a:cxn>
                <a:cxn ang="0">
                  <a:pos x="45" y="5"/>
                </a:cxn>
                <a:cxn ang="0">
                  <a:pos x="0" y="15"/>
                </a:cxn>
              </a:cxnLst>
              <a:rect l="0" t="0" r="r" b="b"/>
              <a:pathLst>
                <a:path w="66" h="15">
                  <a:moveTo>
                    <a:pt x="66" y="0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1" y="3"/>
                    <a:pt x="47" y="4"/>
                    <a:pt x="45" y="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61" name="Freeform 41"/>
            <p:cNvSpPr>
              <a:spLocks/>
            </p:cNvSpPr>
            <p:nvPr/>
          </p:nvSpPr>
          <p:spPr bwMode="auto">
            <a:xfrm>
              <a:off x="973138" y="4006851"/>
              <a:ext cx="330200" cy="77788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76" y="5"/>
                </a:cxn>
                <a:cxn ang="0">
                  <a:pos x="68" y="7"/>
                </a:cxn>
                <a:cxn ang="0">
                  <a:pos x="0" y="23"/>
                </a:cxn>
              </a:cxnLst>
              <a:rect l="0" t="0" r="r" b="b"/>
              <a:pathLst>
                <a:path w="98" h="23">
                  <a:moveTo>
                    <a:pt x="98" y="0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4" y="6"/>
                    <a:pt x="70" y="7"/>
                    <a:pt x="68" y="7"/>
                  </a:cubicBezTo>
                  <a:cubicBezTo>
                    <a:pt x="0" y="23"/>
                    <a:pt x="0" y="23"/>
                    <a:pt x="0" y="23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mountain-business model.png"/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t="924" b="924"/>
          <a:stretch>
            <a:fillRect/>
          </a:stretch>
        </p:blipFill>
        <p:spPr/>
      </p:pic>
      <p:pic>
        <p:nvPicPr>
          <p:cNvPr id="18" name="Picture 17" descr="gradient stri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1566"/>
            <a:ext cx="9144000" cy="2971799"/>
          </a:xfrm>
          <a:prstGeom prst="rect">
            <a:avLst/>
          </a:prstGeom>
        </p:spPr>
      </p:pic>
      <p:sp>
        <p:nvSpPr>
          <p:cNvPr id="19" name="Text Placeholder 30"/>
          <p:cNvSpPr txBox="1">
            <a:spLocks/>
          </p:cNvSpPr>
          <p:nvPr/>
        </p:nvSpPr>
        <p:spPr>
          <a:xfrm>
            <a:off x="389965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$0,000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0" name="Text Placeholder 30"/>
          <p:cNvSpPr txBox="1">
            <a:spLocks/>
          </p:cNvSpPr>
          <p:nvPr/>
        </p:nvSpPr>
        <p:spPr>
          <a:xfrm>
            <a:off x="389965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1" name="Text Placeholder 30"/>
          <p:cNvSpPr txBox="1">
            <a:spLocks/>
          </p:cNvSpPr>
          <p:nvPr/>
        </p:nvSpPr>
        <p:spPr>
          <a:xfrm>
            <a:off x="2506631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00%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2" name="Text Placeholder 30"/>
          <p:cNvSpPr txBox="1">
            <a:spLocks/>
          </p:cNvSpPr>
          <p:nvPr/>
        </p:nvSpPr>
        <p:spPr>
          <a:xfrm>
            <a:off x="2506631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3" name="Text Placeholder 30"/>
          <p:cNvSpPr txBox="1">
            <a:spLocks/>
          </p:cNvSpPr>
          <p:nvPr/>
        </p:nvSpPr>
        <p:spPr>
          <a:xfrm>
            <a:off x="4597897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$0,000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4" name="Text Placeholder 30"/>
          <p:cNvSpPr txBox="1">
            <a:spLocks/>
          </p:cNvSpPr>
          <p:nvPr/>
        </p:nvSpPr>
        <p:spPr>
          <a:xfrm>
            <a:off x="4597897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5" name="Text Placeholder 30"/>
          <p:cNvSpPr txBox="1">
            <a:spLocks/>
          </p:cNvSpPr>
          <p:nvPr/>
        </p:nvSpPr>
        <p:spPr>
          <a:xfrm>
            <a:off x="6697630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00%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6" name="Text Placeholder 30"/>
          <p:cNvSpPr txBox="1">
            <a:spLocks/>
          </p:cNvSpPr>
          <p:nvPr/>
        </p:nvSpPr>
        <p:spPr>
          <a:xfrm>
            <a:off x="6697630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consectetur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7173" name="Freeform 5"/>
          <p:cNvSpPr>
            <a:spLocks noEditPoints="1"/>
          </p:cNvSpPr>
          <p:nvPr/>
        </p:nvSpPr>
        <p:spPr bwMode="auto">
          <a:xfrm>
            <a:off x="914400" y="2383836"/>
            <a:ext cx="699250" cy="713895"/>
          </a:xfrm>
          <a:custGeom>
            <a:avLst/>
            <a:gdLst/>
            <a:ahLst/>
            <a:cxnLst>
              <a:cxn ang="0">
                <a:pos x="136" y="243"/>
              </a:cxn>
              <a:cxn ang="0">
                <a:pos x="130" y="243"/>
              </a:cxn>
              <a:cxn ang="0">
                <a:pos x="3" y="98"/>
              </a:cxn>
              <a:cxn ang="0">
                <a:pos x="1" y="91"/>
              </a:cxn>
              <a:cxn ang="0">
                <a:pos x="21" y="9"/>
              </a:cxn>
              <a:cxn ang="0">
                <a:pos x="26" y="5"/>
              </a:cxn>
              <a:cxn ang="0">
                <a:pos x="105" y="0"/>
              </a:cxn>
              <a:cxn ang="0">
                <a:pos x="111" y="2"/>
              </a:cxn>
              <a:cxn ang="0">
                <a:pos x="239" y="147"/>
              </a:cxn>
              <a:cxn ang="0">
                <a:pos x="239" y="153"/>
              </a:cxn>
              <a:cxn ang="0">
                <a:pos x="136" y="243"/>
              </a:cxn>
              <a:cxn ang="0">
                <a:pos x="48" y="28"/>
              </a:cxn>
              <a:cxn ang="0">
                <a:pos x="36" y="40"/>
              </a:cxn>
              <a:cxn ang="0">
                <a:pos x="48" y="52"/>
              </a:cxn>
              <a:cxn ang="0">
                <a:pos x="60" y="40"/>
              </a:cxn>
              <a:cxn ang="0">
                <a:pos x="48" y="28"/>
              </a:cxn>
            </a:cxnLst>
            <a:rect l="0" t="0" r="r" b="b"/>
            <a:pathLst>
              <a:path w="240" h="245">
                <a:moveTo>
                  <a:pt x="136" y="243"/>
                </a:moveTo>
                <a:cubicBezTo>
                  <a:pt x="134" y="245"/>
                  <a:pt x="132" y="245"/>
                  <a:pt x="130" y="243"/>
                </a:cubicBezTo>
                <a:cubicBezTo>
                  <a:pt x="3" y="98"/>
                  <a:pt x="3" y="98"/>
                  <a:pt x="3" y="98"/>
                </a:cubicBezTo>
                <a:cubicBezTo>
                  <a:pt x="1" y="97"/>
                  <a:pt x="0" y="93"/>
                  <a:pt x="1" y="91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7"/>
                  <a:pt x="23" y="5"/>
                  <a:pt x="26" y="5"/>
                </a:cubicBezTo>
                <a:cubicBezTo>
                  <a:pt x="105" y="0"/>
                  <a:pt x="105" y="0"/>
                  <a:pt x="105" y="0"/>
                </a:cubicBezTo>
                <a:cubicBezTo>
                  <a:pt x="107" y="0"/>
                  <a:pt x="110" y="1"/>
                  <a:pt x="111" y="2"/>
                </a:cubicBezTo>
                <a:cubicBezTo>
                  <a:pt x="239" y="147"/>
                  <a:pt x="239" y="147"/>
                  <a:pt x="239" y="147"/>
                </a:cubicBezTo>
                <a:cubicBezTo>
                  <a:pt x="240" y="149"/>
                  <a:pt x="240" y="151"/>
                  <a:pt x="239" y="153"/>
                </a:cubicBezTo>
                <a:lnTo>
                  <a:pt x="136" y="243"/>
                </a:lnTo>
                <a:close/>
                <a:moveTo>
                  <a:pt x="48" y="28"/>
                </a:moveTo>
                <a:cubicBezTo>
                  <a:pt x="42" y="28"/>
                  <a:pt x="36" y="34"/>
                  <a:pt x="36" y="40"/>
                </a:cubicBezTo>
                <a:cubicBezTo>
                  <a:pt x="36" y="46"/>
                  <a:pt x="42" y="52"/>
                  <a:pt x="48" y="52"/>
                </a:cubicBezTo>
                <a:cubicBezTo>
                  <a:pt x="54" y="52"/>
                  <a:pt x="60" y="46"/>
                  <a:pt x="60" y="40"/>
                </a:cubicBezTo>
                <a:cubicBezTo>
                  <a:pt x="60" y="34"/>
                  <a:pt x="54" y="28"/>
                  <a:pt x="48" y="28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35" name="Group 34"/>
          <p:cNvGrpSpPr/>
          <p:nvPr/>
        </p:nvGrpSpPr>
        <p:grpSpPr>
          <a:xfrm>
            <a:off x="3080552" y="2441631"/>
            <a:ext cx="660200" cy="593082"/>
            <a:chOff x="-1657350" y="1962150"/>
            <a:chExt cx="858838" cy="771526"/>
          </a:xfrm>
        </p:grpSpPr>
        <p:sp>
          <p:nvSpPr>
            <p:cNvPr id="7178" name="Rectangle 10"/>
            <p:cNvSpPr>
              <a:spLocks noChangeArrowheads="1"/>
            </p:cNvSpPr>
            <p:nvPr/>
          </p:nvSpPr>
          <p:spPr bwMode="auto">
            <a:xfrm>
              <a:off x="-1657350" y="2303463"/>
              <a:ext cx="185738" cy="430213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79" name="Rectangle 11"/>
            <p:cNvSpPr>
              <a:spLocks noChangeArrowheads="1"/>
            </p:cNvSpPr>
            <p:nvPr/>
          </p:nvSpPr>
          <p:spPr bwMode="auto">
            <a:xfrm>
              <a:off x="-1330325" y="2452688"/>
              <a:ext cx="182563" cy="280988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0" name="Freeform 12"/>
            <p:cNvSpPr>
              <a:spLocks/>
            </p:cNvSpPr>
            <p:nvPr/>
          </p:nvSpPr>
          <p:spPr bwMode="auto">
            <a:xfrm>
              <a:off x="-984250" y="2216150"/>
              <a:ext cx="185738" cy="517525"/>
            </a:xfrm>
            <a:custGeom>
              <a:avLst/>
              <a:gdLst/>
              <a:ahLst/>
              <a:cxnLst>
                <a:cxn ang="0">
                  <a:pos x="117" y="206"/>
                </a:cxn>
                <a:cxn ang="0">
                  <a:pos x="117" y="326"/>
                </a:cxn>
                <a:cxn ang="0">
                  <a:pos x="0" y="326"/>
                </a:cxn>
                <a:cxn ang="0">
                  <a:pos x="0" y="0"/>
                </a:cxn>
                <a:cxn ang="0">
                  <a:pos x="117" y="0"/>
                </a:cxn>
                <a:cxn ang="0">
                  <a:pos x="117" y="75"/>
                </a:cxn>
                <a:cxn ang="0">
                  <a:pos x="117" y="206"/>
                </a:cxn>
              </a:cxnLst>
              <a:rect l="0" t="0" r="r" b="b"/>
              <a:pathLst>
                <a:path w="117" h="326">
                  <a:moveTo>
                    <a:pt x="117" y="206"/>
                  </a:moveTo>
                  <a:lnTo>
                    <a:pt x="117" y="326"/>
                  </a:lnTo>
                  <a:lnTo>
                    <a:pt x="0" y="326"/>
                  </a:lnTo>
                  <a:lnTo>
                    <a:pt x="0" y="0"/>
                  </a:lnTo>
                  <a:lnTo>
                    <a:pt x="117" y="0"/>
                  </a:lnTo>
                  <a:lnTo>
                    <a:pt x="117" y="75"/>
                  </a:lnTo>
                  <a:lnTo>
                    <a:pt x="117" y="206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1" name="Freeform 13"/>
            <p:cNvSpPr>
              <a:spLocks/>
            </p:cNvSpPr>
            <p:nvPr/>
          </p:nvSpPr>
          <p:spPr bwMode="auto">
            <a:xfrm>
              <a:off x="-965200" y="1962150"/>
              <a:ext cx="120650" cy="1206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76" y="0"/>
                </a:cxn>
                <a:cxn ang="0">
                  <a:pos x="62" y="76"/>
                </a:cxn>
              </a:cxnLst>
              <a:rect l="0" t="0" r="r" b="b"/>
              <a:pathLst>
                <a:path w="76" h="76">
                  <a:moveTo>
                    <a:pt x="0" y="2"/>
                  </a:moveTo>
                  <a:lnTo>
                    <a:pt x="76" y="0"/>
                  </a:lnTo>
                  <a:lnTo>
                    <a:pt x="62" y="76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auto">
            <a:xfrm>
              <a:off x="-1630363" y="1992313"/>
              <a:ext cx="755650" cy="26193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56" y="165"/>
                </a:cxn>
                <a:cxn ang="0">
                  <a:pos x="476" y="0"/>
                </a:cxn>
              </a:cxnLst>
              <a:rect l="0" t="0" r="r" b="b"/>
              <a:pathLst>
                <a:path w="476" h="165">
                  <a:moveTo>
                    <a:pt x="0" y="48"/>
                  </a:moveTo>
                  <a:lnTo>
                    <a:pt x="256" y="165"/>
                  </a:lnTo>
                  <a:lnTo>
                    <a:pt x="476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>
              <a:off x="-1657350" y="2303463"/>
              <a:ext cx="185738" cy="430213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4" name="Rectangle 16"/>
            <p:cNvSpPr>
              <a:spLocks noChangeArrowheads="1"/>
            </p:cNvSpPr>
            <p:nvPr/>
          </p:nvSpPr>
          <p:spPr bwMode="auto">
            <a:xfrm>
              <a:off x="-1330325" y="2452688"/>
              <a:ext cx="182563" cy="280988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5" name="Freeform 17"/>
            <p:cNvSpPr>
              <a:spLocks/>
            </p:cNvSpPr>
            <p:nvPr/>
          </p:nvSpPr>
          <p:spPr bwMode="auto">
            <a:xfrm>
              <a:off x="-984250" y="2216150"/>
              <a:ext cx="185738" cy="517525"/>
            </a:xfrm>
            <a:custGeom>
              <a:avLst/>
              <a:gdLst/>
              <a:ahLst/>
              <a:cxnLst>
                <a:cxn ang="0">
                  <a:pos x="117" y="206"/>
                </a:cxn>
                <a:cxn ang="0">
                  <a:pos x="117" y="326"/>
                </a:cxn>
                <a:cxn ang="0">
                  <a:pos x="0" y="326"/>
                </a:cxn>
                <a:cxn ang="0">
                  <a:pos x="0" y="0"/>
                </a:cxn>
                <a:cxn ang="0">
                  <a:pos x="117" y="0"/>
                </a:cxn>
                <a:cxn ang="0">
                  <a:pos x="117" y="75"/>
                </a:cxn>
                <a:cxn ang="0">
                  <a:pos x="117" y="206"/>
                </a:cxn>
              </a:cxnLst>
              <a:rect l="0" t="0" r="r" b="b"/>
              <a:pathLst>
                <a:path w="117" h="326">
                  <a:moveTo>
                    <a:pt x="117" y="206"/>
                  </a:moveTo>
                  <a:lnTo>
                    <a:pt x="117" y="326"/>
                  </a:lnTo>
                  <a:lnTo>
                    <a:pt x="0" y="326"/>
                  </a:lnTo>
                  <a:lnTo>
                    <a:pt x="0" y="0"/>
                  </a:lnTo>
                  <a:lnTo>
                    <a:pt x="117" y="0"/>
                  </a:lnTo>
                  <a:lnTo>
                    <a:pt x="117" y="75"/>
                  </a:lnTo>
                  <a:lnTo>
                    <a:pt x="117" y="206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6" name="Freeform 18"/>
            <p:cNvSpPr>
              <a:spLocks/>
            </p:cNvSpPr>
            <p:nvPr/>
          </p:nvSpPr>
          <p:spPr bwMode="auto">
            <a:xfrm>
              <a:off x="-965200" y="1962150"/>
              <a:ext cx="120650" cy="1206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76" y="0"/>
                </a:cxn>
                <a:cxn ang="0">
                  <a:pos x="62" y="76"/>
                </a:cxn>
              </a:cxnLst>
              <a:rect l="0" t="0" r="r" b="b"/>
              <a:pathLst>
                <a:path w="76" h="76">
                  <a:moveTo>
                    <a:pt x="0" y="2"/>
                  </a:moveTo>
                  <a:lnTo>
                    <a:pt x="76" y="0"/>
                  </a:lnTo>
                  <a:lnTo>
                    <a:pt x="62" y="76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auto">
            <a:xfrm>
              <a:off x="-1630363" y="1992313"/>
              <a:ext cx="755650" cy="26193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56" y="165"/>
                </a:cxn>
                <a:cxn ang="0">
                  <a:pos x="476" y="0"/>
                </a:cxn>
              </a:cxnLst>
              <a:rect l="0" t="0" r="r" b="b"/>
              <a:pathLst>
                <a:path w="476" h="165">
                  <a:moveTo>
                    <a:pt x="0" y="48"/>
                  </a:moveTo>
                  <a:lnTo>
                    <a:pt x="256" y="165"/>
                  </a:lnTo>
                  <a:lnTo>
                    <a:pt x="476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181600" y="2362200"/>
            <a:ext cx="694370" cy="693149"/>
            <a:chOff x="-1901826" y="2613505"/>
            <a:chExt cx="903288" cy="901700"/>
          </a:xfrm>
        </p:grpSpPr>
        <p:sp>
          <p:nvSpPr>
            <p:cNvPr id="7193" name="Freeform 25"/>
            <p:cNvSpPr>
              <a:spLocks/>
            </p:cNvSpPr>
            <p:nvPr/>
          </p:nvSpPr>
          <p:spPr bwMode="auto">
            <a:xfrm>
              <a:off x="-1901826" y="2696055"/>
              <a:ext cx="819150" cy="819150"/>
            </a:xfrm>
            <a:custGeom>
              <a:avLst/>
              <a:gdLst/>
              <a:ahLst/>
              <a:cxnLst>
                <a:cxn ang="0">
                  <a:pos x="216" y="108"/>
                </a:cxn>
                <a:cxn ang="0">
                  <a:pos x="108" y="216"/>
                </a:cxn>
                <a:cxn ang="0">
                  <a:pos x="0" y="108"/>
                </a:cxn>
                <a:cxn ang="0">
                  <a:pos x="108" y="0"/>
                </a:cxn>
                <a:cxn ang="0">
                  <a:pos x="108" y="108"/>
                </a:cxn>
                <a:cxn ang="0">
                  <a:pos x="216" y="108"/>
                </a:cxn>
              </a:cxnLst>
              <a:rect l="0" t="0" r="r" b="b"/>
              <a:pathLst>
                <a:path w="216" h="216">
                  <a:moveTo>
                    <a:pt x="216" y="108"/>
                  </a:moveTo>
                  <a:cubicBezTo>
                    <a:pt x="216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08" y="108"/>
                    <a:pt x="108" y="108"/>
                    <a:pt x="108" y="108"/>
                  </a:cubicBezTo>
                  <a:lnTo>
                    <a:pt x="216" y="108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94" name="Freeform 26"/>
            <p:cNvSpPr>
              <a:spLocks/>
            </p:cNvSpPr>
            <p:nvPr/>
          </p:nvSpPr>
          <p:spPr bwMode="auto">
            <a:xfrm>
              <a:off x="-1408113" y="2613505"/>
              <a:ext cx="409575" cy="409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108"/>
                </a:cxn>
                <a:cxn ang="0">
                  <a:pos x="0" y="108"/>
                </a:cxn>
                <a:cxn ang="0">
                  <a:pos x="0" y="0"/>
                </a:cxn>
              </a:cxnLst>
              <a:rect l="0" t="0" r="r" b="b"/>
              <a:pathLst>
                <a:path w="108" h="108">
                  <a:moveTo>
                    <a:pt x="0" y="0"/>
                  </a:moveTo>
                  <a:cubicBezTo>
                    <a:pt x="60" y="0"/>
                    <a:pt x="108" y="48"/>
                    <a:pt x="10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162800" y="2464817"/>
            <a:ext cx="788758" cy="646379"/>
            <a:chOff x="-1817688" y="2301875"/>
            <a:chExt cx="993775" cy="814388"/>
          </a:xfrm>
        </p:grpSpPr>
        <p:sp>
          <p:nvSpPr>
            <p:cNvPr id="7198" name="Line 30"/>
            <p:cNvSpPr>
              <a:spLocks noChangeShapeType="1"/>
            </p:cNvSpPr>
            <p:nvPr/>
          </p:nvSpPr>
          <p:spPr bwMode="auto">
            <a:xfrm>
              <a:off x="-1817688" y="3114675"/>
              <a:ext cx="993775" cy="1588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99" name="Freeform 31"/>
            <p:cNvSpPr>
              <a:spLocks/>
            </p:cNvSpPr>
            <p:nvPr/>
          </p:nvSpPr>
          <p:spPr bwMode="auto">
            <a:xfrm>
              <a:off x="-1044575" y="2301875"/>
              <a:ext cx="193675" cy="1968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17" y="0"/>
                </a:cxn>
                <a:cxn ang="0">
                  <a:pos x="122" y="124"/>
                </a:cxn>
              </a:cxnLst>
              <a:rect l="0" t="0" r="r" b="b"/>
              <a:pathLst>
                <a:path w="122" h="124">
                  <a:moveTo>
                    <a:pt x="0" y="26"/>
                  </a:moveTo>
                  <a:lnTo>
                    <a:pt x="117" y="0"/>
                  </a:lnTo>
                  <a:lnTo>
                    <a:pt x="122" y="124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0" name="Freeform 32"/>
            <p:cNvSpPr>
              <a:spLocks/>
            </p:cNvSpPr>
            <p:nvPr/>
          </p:nvSpPr>
          <p:spPr bwMode="auto">
            <a:xfrm>
              <a:off x="-1801813" y="2332038"/>
              <a:ext cx="931862" cy="482600"/>
            </a:xfrm>
            <a:custGeom>
              <a:avLst/>
              <a:gdLst/>
              <a:ahLst/>
              <a:cxnLst>
                <a:cxn ang="0">
                  <a:pos x="0" y="304"/>
                </a:cxn>
                <a:cxn ang="0">
                  <a:pos x="153" y="146"/>
                </a:cxn>
                <a:cxn ang="0">
                  <a:pos x="239" y="182"/>
                </a:cxn>
                <a:cxn ang="0">
                  <a:pos x="339" y="89"/>
                </a:cxn>
                <a:cxn ang="0">
                  <a:pos x="406" y="208"/>
                </a:cxn>
                <a:cxn ang="0">
                  <a:pos x="587" y="0"/>
                </a:cxn>
              </a:cxnLst>
              <a:rect l="0" t="0" r="r" b="b"/>
              <a:pathLst>
                <a:path w="587" h="304">
                  <a:moveTo>
                    <a:pt x="0" y="304"/>
                  </a:moveTo>
                  <a:lnTo>
                    <a:pt x="153" y="146"/>
                  </a:lnTo>
                  <a:lnTo>
                    <a:pt x="239" y="182"/>
                  </a:lnTo>
                  <a:lnTo>
                    <a:pt x="339" y="89"/>
                  </a:lnTo>
                  <a:lnTo>
                    <a:pt x="406" y="208"/>
                  </a:lnTo>
                  <a:lnTo>
                    <a:pt x="587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1" name="Line 33"/>
            <p:cNvSpPr>
              <a:spLocks noChangeShapeType="1"/>
            </p:cNvSpPr>
            <p:nvPr/>
          </p:nvSpPr>
          <p:spPr bwMode="auto">
            <a:xfrm>
              <a:off x="-1817688" y="3114675"/>
              <a:ext cx="993775" cy="1588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2" name="Freeform 34"/>
            <p:cNvSpPr>
              <a:spLocks/>
            </p:cNvSpPr>
            <p:nvPr/>
          </p:nvSpPr>
          <p:spPr bwMode="auto">
            <a:xfrm>
              <a:off x="-1044575" y="2301875"/>
              <a:ext cx="193675" cy="1968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17" y="0"/>
                </a:cxn>
                <a:cxn ang="0">
                  <a:pos x="122" y="124"/>
                </a:cxn>
              </a:cxnLst>
              <a:rect l="0" t="0" r="r" b="b"/>
              <a:pathLst>
                <a:path w="122" h="124">
                  <a:moveTo>
                    <a:pt x="0" y="26"/>
                  </a:moveTo>
                  <a:lnTo>
                    <a:pt x="117" y="0"/>
                  </a:lnTo>
                  <a:lnTo>
                    <a:pt x="122" y="124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3" name="Freeform 35"/>
            <p:cNvSpPr>
              <a:spLocks/>
            </p:cNvSpPr>
            <p:nvPr/>
          </p:nvSpPr>
          <p:spPr bwMode="auto">
            <a:xfrm>
              <a:off x="-1801813" y="2332038"/>
              <a:ext cx="931862" cy="482600"/>
            </a:xfrm>
            <a:custGeom>
              <a:avLst/>
              <a:gdLst/>
              <a:ahLst/>
              <a:cxnLst>
                <a:cxn ang="0">
                  <a:pos x="0" y="304"/>
                </a:cxn>
                <a:cxn ang="0">
                  <a:pos x="153" y="146"/>
                </a:cxn>
                <a:cxn ang="0">
                  <a:pos x="239" y="182"/>
                </a:cxn>
                <a:cxn ang="0">
                  <a:pos x="339" y="89"/>
                </a:cxn>
                <a:cxn ang="0">
                  <a:pos x="406" y="208"/>
                </a:cxn>
                <a:cxn ang="0">
                  <a:pos x="587" y="0"/>
                </a:cxn>
              </a:cxnLst>
              <a:rect l="0" t="0" r="r" b="b"/>
              <a:pathLst>
                <a:path w="587" h="304">
                  <a:moveTo>
                    <a:pt x="0" y="304"/>
                  </a:moveTo>
                  <a:lnTo>
                    <a:pt x="153" y="146"/>
                  </a:lnTo>
                  <a:lnTo>
                    <a:pt x="239" y="182"/>
                  </a:lnTo>
                  <a:lnTo>
                    <a:pt x="339" y="89"/>
                  </a:lnTo>
                  <a:lnTo>
                    <a:pt x="406" y="208"/>
                  </a:lnTo>
                  <a:lnTo>
                    <a:pt x="587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type="tbl" sz="quarter" idx="11"/>
          </p:nvPr>
        </p:nvGraphicFramePr>
        <p:xfrm>
          <a:off x="448235" y="1922930"/>
          <a:ext cx="8001000" cy="4114800"/>
        </p:xfrm>
        <a:graphic>
          <a:graphicData uri="http://schemas.openxmlformats.org/drawingml/2006/table">
            <a:tbl>
              <a:tblPr firstRow="1" bandRow="1"/>
              <a:tblGrid>
                <a:gridCol w="2000250"/>
                <a:gridCol w="2000250"/>
                <a:gridCol w="2000250"/>
                <a:gridCol w="2000250"/>
              </a:tblGrid>
              <a:tr h="68580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cupidatat</a:t>
                      </a:r>
                      <a:r>
                        <a:rPr lang="en-GB" sz="18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laborum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ullamco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Eiusmod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Tempor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Eiusmod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Tempor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$10,456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Consectetur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Consectetur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$18,934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D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1C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$21,456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Dolor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sit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amet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Dolor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sit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amet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$14,567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D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1C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$21,456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4821" name="Freeform 5"/>
          <p:cNvSpPr>
            <a:spLocks/>
          </p:cNvSpPr>
          <p:nvPr/>
        </p:nvSpPr>
        <p:spPr bwMode="auto">
          <a:xfrm>
            <a:off x="7318375" y="2824163"/>
            <a:ext cx="233363" cy="204788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47" y="22"/>
              </a:cxn>
              <a:cxn ang="0">
                <a:pos x="58" y="129"/>
              </a:cxn>
              <a:cxn ang="0">
                <a:pos x="0" y="72"/>
              </a:cxn>
              <a:cxn ang="0">
                <a:pos x="23" y="49"/>
              </a:cxn>
              <a:cxn ang="0">
                <a:pos x="55" y="82"/>
              </a:cxn>
              <a:cxn ang="0">
                <a:pos x="122" y="0"/>
              </a:cxn>
            </a:cxnLst>
            <a:rect l="0" t="0" r="r" b="b"/>
            <a:pathLst>
              <a:path w="147" h="129">
                <a:moveTo>
                  <a:pt x="122" y="0"/>
                </a:moveTo>
                <a:lnTo>
                  <a:pt x="147" y="22"/>
                </a:lnTo>
                <a:lnTo>
                  <a:pt x="58" y="129"/>
                </a:lnTo>
                <a:lnTo>
                  <a:pt x="0" y="72"/>
                </a:lnTo>
                <a:lnTo>
                  <a:pt x="23" y="49"/>
                </a:lnTo>
                <a:lnTo>
                  <a:pt x="55" y="82"/>
                </a:lnTo>
                <a:lnTo>
                  <a:pt x="122" y="0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318375" y="4232741"/>
            <a:ext cx="233363" cy="204788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47" y="22"/>
              </a:cxn>
              <a:cxn ang="0">
                <a:pos x="58" y="129"/>
              </a:cxn>
              <a:cxn ang="0">
                <a:pos x="0" y="72"/>
              </a:cxn>
              <a:cxn ang="0">
                <a:pos x="23" y="49"/>
              </a:cxn>
              <a:cxn ang="0">
                <a:pos x="55" y="82"/>
              </a:cxn>
              <a:cxn ang="0">
                <a:pos x="122" y="0"/>
              </a:cxn>
            </a:cxnLst>
            <a:rect l="0" t="0" r="r" b="b"/>
            <a:pathLst>
              <a:path w="147" h="129">
                <a:moveTo>
                  <a:pt x="122" y="0"/>
                </a:moveTo>
                <a:lnTo>
                  <a:pt x="147" y="22"/>
                </a:lnTo>
                <a:lnTo>
                  <a:pt x="58" y="129"/>
                </a:lnTo>
                <a:lnTo>
                  <a:pt x="0" y="72"/>
                </a:lnTo>
                <a:lnTo>
                  <a:pt x="23" y="49"/>
                </a:lnTo>
                <a:lnTo>
                  <a:pt x="55" y="82"/>
                </a:lnTo>
                <a:lnTo>
                  <a:pt x="122" y="0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7318375" y="4931988"/>
            <a:ext cx="233363" cy="204788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47" y="22"/>
              </a:cxn>
              <a:cxn ang="0">
                <a:pos x="58" y="129"/>
              </a:cxn>
              <a:cxn ang="0">
                <a:pos x="0" y="72"/>
              </a:cxn>
              <a:cxn ang="0">
                <a:pos x="23" y="49"/>
              </a:cxn>
              <a:cxn ang="0">
                <a:pos x="55" y="82"/>
              </a:cxn>
              <a:cxn ang="0">
                <a:pos x="122" y="0"/>
              </a:cxn>
            </a:cxnLst>
            <a:rect l="0" t="0" r="r" b="b"/>
            <a:pathLst>
              <a:path w="147" h="129">
                <a:moveTo>
                  <a:pt x="122" y="0"/>
                </a:moveTo>
                <a:lnTo>
                  <a:pt x="147" y="22"/>
                </a:lnTo>
                <a:lnTo>
                  <a:pt x="58" y="129"/>
                </a:lnTo>
                <a:lnTo>
                  <a:pt x="0" y="72"/>
                </a:lnTo>
                <a:lnTo>
                  <a:pt x="23" y="49"/>
                </a:lnTo>
                <a:lnTo>
                  <a:pt x="55" y="82"/>
                </a:lnTo>
                <a:lnTo>
                  <a:pt x="122" y="0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4826" name="Freeform 10"/>
          <p:cNvSpPr>
            <a:spLocks/>
          </p:cNvSpPr>
          <p:nvPr/>
        </p:nvSpPr>
        <p:spPr bwMode="auto">
          <a:xfrm>
            <a:off x="7318375" y="3549650"/>
            <a:ext cx="230188" cy="230188"/>
          </a:xfrm>
          <a:custGeom>
            <a:avLst/>
            <a:gdLst/>
            <a:ahLst/>
            <a:cxnLst>
              <a:cxn ang="0">
                <a:pos x="145" y="115"/>
              </a:cxn>
              <a:cxn ang="0">
                <a:pos x="100" y="73"/>
              </a:cxn>
              <a:cxn ang="0">
                <a:pos x="145" y="30"/>
              </a:cxn>
              <a:cxn ang="0">
                <a:pos x="115" y="0"/>
              </a:cxn>
              <a:cxn ang="0">
                <a:pos x="73" y="43"/>
              </a:cxn>
              <a:cxn ang="0">
                <a:pos x="28" y="0"/>
              </a:cxn>
              <a:cxn ang="0">
                <a:pos x="0" y="30"/>
              </a:cxn>
              <a:cxn ang="0">
                <a:pos x="43" y="73"/>
              </a:cxn>
              <a:cxn ang="0">
                <a:pos x="0" y="115"/>
              </a:cxn>
              <a:cxn ang="0">
                <a:pos x="28" y="145"/>
              </a:cxn>
              <a:cxn ang="0">
                <a:pos x="73" y="102"/>
              </a:cxn>
              <a:cxn ang="0">
                <a:pos x="115" y="145"/>
              </a:cxn>
              <a:cxn ang="0">
                <a:pos x="145" y="115"/>
              </a:cxn>
            </a:cxnLst>
            <a:rect l="0" t="0" r="r" b="b"/>
            <a:pathLst>
              <a:path w="145" h="145">
                <a:moveTo>
                  <a:pt x="145" y="115"/>
                </a:moveTo>
                <a:lnTo>
                  <a:pt x="100" y="73"/>
                </a:lnTo>
                <a:lnTo>
                  <a:pt x="145" y="30"/>
                </a:lnTo>
                <a:lnTo>
                  <a:pt x="115" y="0"/>
                </a:lnTo>
                <a:lnTo>
                  <a:pt x="73" y="43"/>
                </a:lnTo>
                <a:lnTo>
                  <a:pt x="28" y="0"/>
                </a:lnTo>
                <a:lnTo>
                  <a:pt x="0" y="30"/>
                </a:lnTo>
                <a:lnTo>
                  <a:pt x="43" y="73"/>
                </a:lnTo>
                <a:lnTo>
                  <a:pt x="0" y="115"/>
                </a:lnTo>
                <a:lnTo>
                  <a:pt x="28" y="145"/>
                </a:lnTo>
                <a:lnTo>
                  <a:pt x="73" y="102"/>
                </a:lnTo>
                <a:lnTo>
                  <a:pt x="115" y="145"/>
                </a:lnTo>
                <a:lnTo>
                  <a:pt x="145" y="115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7318375" y="5584638"/>
            <a:ext cx="230188" cy="230188"/>
          </a:xfrm>
          <a:custGeom>
            <a:avLst/>
            <a:gdLst/>
            <a:ahLst/>
            <a:cxnLst>
              <a:cxn ang="0">
                <a:pos x="145" y="115"/>
              </a:cxn>
              <a:cxn ang="0">
                <a:pos x="100" y="73"/>
              </a:cxn>
              <a:cxn ang="0">
                <a:pos x="145" y="30"/>
              </a:cxn>
              <a:cxn ang="0">
                <a:pos x="115" y="0"/>
              </a:cxn>
              <a:cxn ang="0">
                <a:pos x="73" y="43"/>
              </a:cxn>
              <a:cxn ang="0">
                <a:pos x="28" y="0"/>
              </a:cxn>
              <a:cxn ang="0">
                <a:pos x="0" y="30"/>
              </a:cxn>
              <a:cxn ang="0">
                <a:pos x="43" y="73"/>
              </a:cxn>
              <a:cxn ang="0">
                <a:pos x="0" y="115"/>
              </a:cxn>
              <a:cxn ang="0">
                <a:pos x="28" y="145"/>
              </a:cxn>
              <a:cxn ang="0">
                <a:pos x="73" y="102"/>
              </a:cxn>
              <a:cxn ang="0">
                <a:pos x="115" y="145"/>
              </a:cxn>
              <a:cxn ang="0">
                <a:pos x="145" y="115"/>
              </a:cxn>
            </a:cxnLst>
            <a:rect l="0" t="0" r="r" b="b"/>
            <a:pathLst>
              <a:path w="145" h="145">
                <a:moveTo>
                  <a:pt x="145" y="115"/>
                </a:moveTo>
                <a:lnTo>
                  <a:pt x="100" y="73"/>
                </a:lnTo>
                <a:lnTo>
                  <a:pt x="145" y="30"/>
                </a:lnTo>
                <a:lnTo>
                  <a:pt x="115" y="0"/>
                </a:lnTo>
                <a:lnTo>
                  <a:pt x="73" y="43"/>
                </a:lnTo>
                <a:lnTo>
                  <a:pt x="28" y="0"/>
                </a:lnTo>
                <a:lnTo>
                  <a:pt x="0" y="30"/>
                </a:lnTo>
                <a:lnTo>
                  <a:pt x="43" y="73"/>
                </a:lnTo>
                <a:lnTo>
                  <a:pt x="0" y="115"/>
                </a:lnTo>
                <a:lnTo>
                  <a:pt x="28" y="145"/>
                </a:lnTo>
                <a:lnTo>
                  <a:pt x="73" y="102"/>
                </a:lnTo>
                <a:lnTo>
                  <a:pt x="115" y="145"/>
                </a:lnTo>
                <a:lnTo>
                  <a:pt x="145" y="115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Lorem ipsum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endParaRPr lang="en-GB" dirty="0"/>
          </a:p>
        </p:txBody>
      </p:sp>
      <p:pic>
        <p:nvPicPr>
          <p:cNvPr id="39" name="Picture Placeholder 38" descr="mountain - unfair advantage.pn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289" r="1289"/>
          <a:stretch>
            <a:fillRect/>
          </a:stretch>
        </p:blipFill>
        <p:spPr/>
      </p:pic>
      <p:grpSp>
        <p:nvGrpSpPr>
          <p:cNvPr id="24" name="Group 23"/>
          <p:cNvGrpSpPr/>
          <p:nvPr/>
        </p:nvGrpSpPr>
        <p:grpSpPr>
          <a:xfrm>
            <a:off x="2716523" y="4661635"/>
            <a:ext cx="680578" cy="684662"/>
            <a:chOff x="431800" y="4430713"/>
            <a:chExt cx="793750" cy="798513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auto">
            <a:xfrm>
              <a:off x="431800" y="4430713"/>
              <a:ext cx="793750" cy="798513"/>
            </a:xfrm>
            <a:prstGeom prst="ellips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636588" y="4430713"/>
              <a:ext cx="384175" cy="798513"/>
            </a:xfrm>
            <a:prstGeom prst="ellips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>
              <a:off x="830263" y="4441825"/>
              <a:ext cx="1587" cy="765175"/>
            </a:xfrm>
            <a:prstGeom prst="lin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>
              <a:off x="439738" y="4833938"/>
              <a:ext cx="782637" cy="1588"/>
            </a:xfrm>
            <a:prstGeom prst="lin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39399" y="3237939"/>
            <a:ext cx="799001" cy="630217"/>
            <a:chOff x="541338" y="3440113"/>
            <a:chExt cx="931863" cy="735013"/>
          </a:xfrm>
        </p:grpSpPr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41338" y="3440113"/>
              <a:ext cx="931863" cy="457200"/>
            </a:xfrm>
            <a:custGeom>
              <a:avLst/>
              <a:gdLst/>
              <a:ahLst/>
              <a:cxnLst>
                <a:cxn ang="0">
                  <a:pos x="127" y="119"/>
                </a:cxn>
                <a:cxn ang="0">
                  <a:pos x="119" y="119"/>
                </a:cxn>
                <a:cxn ang="0">
                  <a:pos x="2" y="62"/>
                </a:cxn>
                <a:cxn ang="0">
                  <a:pos x="2" y="58"/>
                </a:cxn>
                <a:cxn ang="0">
                  <a:pos x="119" y="1"/>
                </a:cxn>
                <a:cxn ang="0">
                  <a:pos x="127" y="1"/>
                </a:cxn>
                <a:cxn ang="0">
                  <a:pos x="244" y="58"/>
                </a:cxn>
                <a:cxn ang="0">
                  <a:pos x="244" y="62"/>
                </a:cxn>
                <a:cxn ang="0">
                  <a:pos x="127" y="119"/>
                </a:cxn>
              </a:cxnLst>
              <a:rect l="0" t="0" r="r" b="b"/>
              <a:pathLst>
                <a:path w="246" h="120">
                  <a:moveTo>
                    <a:pt x="127" y="119"/>
                  </a:moveTo>
                  <a:cubicBezTo>
                    <a:pt x="125" y="120"/>
                    <a:pt x="121" y="120"/>
                    <a:pt x="119" y="119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0"/>
                    <a:pt x="125" y="0"/>
                    <a:pt x="127" y="1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46" y="59"/>
                    <a:pt x="246" y="61"/>
                    <a:pt x="244" y="62"/>
                  </a:cubicBezTo>
                  <a:lnTo>
                    <a:pt x="127" y="119"/>
                  </a:lnTo>
                  <a:close/>
                </a:path>
              </a:pathLst>
            </a:cu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41338" y="3736975"/>
              <a:ext cx="931863" cy="296863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244" y="16"/>
                </a:cxn>
                <a:cxn ang="0">
                  <a:pos x="244" y="20"/>
                </a:cxn>
                <a:cxn ang="0">
                  <a:pos x="127" y="77"/>
                </a:cxn>
                <a:cxn ang="0">
                  <a:pos x="119" y="77"/>
                </a:cxn>
                <a:cxn ang="0">
                  <a:pos x="2" y="20"/>
                </a:cxn>
                <a:cxn ang="0">
                  <a:pos x="2" y="16"/>
                </a:cxn>
                <a:cxn ang="0">
                  <a:pos x="34" y="1"/>
                </a:cxn>
              </a:cxnLst>
              <a:rect l="0" t="0" r="r" b="b"/>
              <a:pathLst>
                <a:path w="246" h="78">
                  <a:moveTo>
                    <a:pt x="210" y="0"/>
                  </a:moveTo>
                  <a:cubicBezTo>
                    <a:pt x="244" y="16"/>
                    <a:pt x="244" y="16"/>
                    <a:pt x="244" y="16"/>
                  </a:cubicBezTo>
                  <a:cubicBezTo>
                    <a:pt x="246" y="17"/>
                    <a:pt x="246" y="19"/>
                    <a:pt x="244" y="20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5" y="78"/>
                    <a:pt x="121" y="78"/>
                    <a:pt x="119" y="7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19"/>
                    <a:pt x="0" y="17"/>
                    <a:pt x="2" y="16"/>
                  </a:cubicBezTo>
                  <a:cubicBezTo>
                    <a:pt x="34" y="1"/>
                    <a:pt x="34" y="1"/>
                    <a:pt x="34" y="1"/>
                  </a:cubicBezTo>
                </a:path>
              </a:pathLst>
            </a:cu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541338" y="3878263"/>
              <a:ext cx="931863" cy="296863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44" y="16"/>
                </a:cxn>
                <a:cxn ang="0">
                  <a:pos x="244" y="20"/>
                </a:cxn>
                <a:cxn ang="0">
                  <a:pos x="127" y="77"/>
                </a:cxn>
                <a:cxn ang="0">
                  <a:pos x="119" y="77"/>
                </a:cxn>
                <a:cxn ang="0">
                  <a:pos x="2" y="20"/>
                </a:cxn>
                <a:cxn ang="0">
                  <a:pos x="2" y="16"/>
                </a:cxn>
                <a:cxn ang="0">
                  <a:pos x="34" y="1"/>
                </a:cxn>
              </a:cxnLst>
              <a:rect l="0" t="0" r="r" b="b"/>
              <a:pathLst>
                <a:path w="246" h="78">
                  <a:moveTo>
                    <a:pt x="211" y="0"/>
                  </a:moveTo>
                  <a:cubicBezTo>
                    <a:pt x="244" y="16"/>
                    <a:pt x="244" y="16"/>
                    <a:pt x="244" y="16"/>
                  </a:cubicBezTo>
                  <a:cubicBezTo>
                    <a:pt x="246" y="17"/>
                    <a:pt x="246" y="19"/>
                    <a:pt x="244" y="20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5" y="78"/>
                    <a:pt x="121" y="78"/>
                    <a:pt x="119" y="7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19"/>
                    <a:pt x="0" y="17"/>
                    <a:pt x="2" y="16"/>
                  </a:cubicBezTo>
                  <a:cubicBezTo>
                    <a:pt x="34" y="1"/>
                    <a:pt x="34" y="1"/>
                    <a:pt x="34" y="1"/>
                  </a:cubicBezTo>
                </a:path>
              </a:pathLst>
            </a:cu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62000" y="1959935"/>
            <a:ext cx="583938" cy="687385"/>
            <a:chOff x="544513" y="2373313"/>
            <a:chExt cx="681038" cy="801688"/>
          </a:xfrm>
        </p:grpSpPr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544513" y="2373313"/>
              <a:ext cx="681038" cy="801688"/>
            </a:xfrm>
            <a:custGeom>
              <a:avLst/>
              <a:gdLst/>
              <a:ahLst/>
              <a:cxnLst>
                <a:cxn ang="0">
                  <a:pos x="89" y="211"/>
                </a:cxn>
                <a:cxn ang="0">
                  <a:pos x="177" y="126"/>
                </a:cxn>
                <a:cxn ang="0">
                  <a:pos x="178" y="104"/>
                </a:cxn>
                <a:cxn ang="0">
                  <a:pos x="179" y="87"/>
                </a:cxn>
                <a:cxn ang="0">
                  <a:pos x="179" y="69"/>
                </a:cxn>
                <a:cxn ang="0">
                  <a:pos x="179" y="28"/>
                </a:cxn>
                <a:cxn ang="0">
                  <a:pos x="90" y="0"/>
                </a:cxn>
                <a:cxn ang="0">
                  <a:pos x="0" y="29"/>
                </a:cxn>
                <a:cxn ang="0">
                  <a:pos x="0" y="104"/>
                </a:cxn>
                <a:cxn ang="0">
                  <a:pos x="1" y="126"/>
                </a:cxn>
                <a:cxn ang="0">
                  <a:pos x="89" y="211"/>
                </a:cxn>
              </a:cxnLst>
              <a:rect l="0" t="0" r="r" b="b"/>
              <a:pathLst>
                <a:path w="179" h="211">
                  <a:moveTo>
                    <a:pt x="89" y="211"/>
                  </a:moveTo>
                  <a:cubicBezTo>
                    <a:pt x="129" y="203"/>
                    <a:pt x="161" y="170"/>
                    <a:pt x="177" y="126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64" y="12"/>
                    <a:pt x="130" y="0"/>
                    <a:pt x="90" y="0"/>
                  </a:cubicBezTo>
                  <a:cubicBezTo>
                    <a:pt x="49" y="0"/>
                    <a:pt x="14" y="12"/>
                    <a:pt x="0" y="2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7" y="170"/>
                    <a:pt x="49" y="202"/>
                    <a:pt x="89" y="211"/>
                  </a:cubicBezTo>
                  <a:close/>
                </a:path>
              </a:pathLst>
            </a:custGeom>
            <a:noFill/>
            <a:ln w="3175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681038" y="2487613"/>
              <a:ext cx="404813" cy="38417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66" y="79"/>
                </a:cxn>
                <a:cxn ang="0">
                  <a:pos x="255" y="91"/>
                </a:cxn>
                <a:cxn ang="0">
                  <a:pos x="192" y="153"/>
                </a:cxn>
                <a:cxn ang="0">
                  <a:pos x="207" y="242"/>
                </a:cxn>
                <a:cxn ang="0">
                  <a:pos x="128" y="201"/>
                </a:cxn>
                <a:cxn ang="0">
                  <a:pos x="48" y="242"/>
                </a:cxn>
                <a:cxn ang="0">
                  <a:pos x="63" y="153"/>
                </a:cxn>
                <a:cxn ang="0">
                  <a:pos x="0" y="91"/>
                </a:cxn>
                <a:cxn ang="0">
                  <a:pos x="87" y="79"/>
                </a:cxn>
                <a:cxn ang="0">
                  <a:pos x="128" y="0"/>
                </a:cxn>
              </a:cxnLst>
              <a:rect l="0" t="0" r="r" b="b"/>
              <a:pathLst>
                <a:path w="255" h="242">
                  <a:moveTo>
                    <a:pt x="128" y="0"/>
                  </a:moveTo>
                  <a:lnTo>
                    <a:pt x="166" y="79"/>
                  </a:lnTo>
                  <a:lnTo>
                    <a:pt x="255" y="91"/>
                  </a:lnTo>
                  <a:lnTo>
                    <a:pt x="192" y="153"/>
                  </a:lnTo>
                  <a:lnTo>
                    <a:pt x="207" y="242"/>
                  </a:lnTo>
                  <a:lnTo>
                    <a:pt x="128" y="201"/>
                  </a:lnTo>
                  <a:lnTo>
                    <a:pt x="48" y="242"/>
                  </a:lnTo>
                  <a:lnTo>
                    <a:pt x="63" y="153"/>
                  </a:lnTo>
                  <a:lnTo>
                    <a:pt x="0" y="91"/>
                  </a:lnTo>
                  <a:lnTo>
                    <a:pt x="87" y="79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3175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40" name="Picture 39" descr="gradient strip tal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0"/>
            <a:ext cx="2308097" cy="685800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4385732" y="5918861"/>
            <a:ext cx="4419600" cy="3048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4385732" y="6164394"/>
            <a:ext cx="1600200" cy="3048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4343400" y="5888666"/>
            <a:ext cx="4953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Lorem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ipsum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dolor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sit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amet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GB" sz="1850" cap="all" baseline="0" dirty="0" smtClean="0">
                <a:solidFill>
                  <a:schemeClr val="bg1"/>
                </a:solidFill>
                <a:latin typeface="+mj-lt"/>
              </a:rPr>
              <a:t>consectetur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pPr>
              <a:lnSpc>
                <a:spcPts val="2100"/>
              </a:lnSpc>
            </a:pP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adipiscing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elit</a:t>
            </a:r>
            <a:endParaRPr lang="en-GB" sz="1850" cap="all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9designs default template">
  <a:themeElements>
    <a:clrScheme name="99designs template - tech startup">
      <a:dk1>
        <a:srgbClr val="0A334F"/>
      </a:dk1>
      <a:lt1>
        <a:srgbClr val="FFFFFF"/>
      </a:lt1>
      <a:dk2>
        <a:srgbClr val="0A334F"/>
      </a:dk2>
      <a:lt2>
        <a:srgbClr val="FFFFFF"/>
      </a:lt2>
      <a:accent1>
        <a:srgbClr val="0A334F"/>
      </a:accent1>
      <a:accent2>
        <a:srgbClr val="218791"/>
      </a:accent2>
      <a:accent3>
        <a:srgbClr val="E94D50"/>
      </a:accent3>
      <a:accent4>
        <a:srgbClr val="808080"/>
      </a:accent4>
      <a:accent5>
        <a:srgbClr val="91959E"/>
      </a:accent5>
      <a:accent6>
        <a:srgbClr val="C9CCD0"/>
      </a:accent6>
      <a:hlink>
        <a:srgbClr val="1466C8"/>
      </a:hlink>
      <a:folHlink>
        <a:srgbClr val="1466C8"/>
      </a:folHlink>
    </a:clrScheme>
    <a:fontScheme name="99Designs Tech Startup template">
      <a:majorFont>
        <a:latin typeface="Dosi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 StartUp Template</Template>
  <TotalTime>8</TotalTime>
  <Words>572</Words>
  <Application>Microsoft Macintosh PowerPoint</Application>
  <PresentationFormat>On-screen Show (4:3)</PresentationFormat>
  <Paragraphs>103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Calibri</vt:lpstr>
      <vt:lpstr>Century Gothic</vt:lpstr>
      <vt:lpstr>Dosis</vt:lpstr>
      <vt:lpstr>MS PGothic</vt:lpstr>
      <vt:lpstr>Open Sans</vt:lpstr>
      <vt:lpstr>Arial</vt:lpstr>
      <vt:lpstr>99designs default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Whitright</dc:creator>
  <cp:lastModifiedBy>Steven Whitright</cp:lastModifiedBy>
  <cp:revision>4</cp:revision>
  <dcterms:created xsi:type="dcterms:W3CDTF">2017-02-22T21:43:36Z</dcterms:created>
  <dcterms:modified xsi:type="dcterms:W3CDTF">2017-03-15T21:30:25Z</dcterms:modified>
</cp:coreProperties>
</file>